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24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F43B5-5C15-A710-4672-05593C07D5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EC5FC4-DE71-57D8-18B8-4F892DADDB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4CB385-9776-FC89-CBF7-16636DCF0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1EA59-F94E-4A36-A073-BA9850FF5EF1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8FABA8-5A34-B562-79A6-B861DB63D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A1B852-6F08-413C-F527-F9CFA1028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32C4D-B4F6-4E00-9CB4-9341347694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422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3A5EC-CF09-EE4A-DA5D-9EF9DBEDE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397EE4-118B-EECA-2E85-15AFFEC140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F2DE5F-C057-30A8-BCD2-68DB8BF81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1EA59-F94E-4A36-A073-BA9850FF5EF1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2BD620-D430-8906-B682-F250CD80F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07FD6C-B1D7-7557-0916-C00D39BD8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32C4D-B4F6-4E00-9CB4-9341347694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605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1DA49C-9F22-4269-F83F-C84F2B3479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8D78D1-2F5F-949D-101C-3F9BECF0A5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449DE4-F7AA-D8AC-2142-441825844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1EA59-F94E-4A36-A073-BA9850FF5EF1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897E81-2B78-5830-927F-1BC67B277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18AEEF-9208-3BC3-9BC5-010128A3B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32C4D-B4F6-4E00-9CB4-9341347694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115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78601-05AF-3158-23DF-F0BF2F426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E0714D-6465-FE46-75A2-62A6AE2F77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E4EFA5-9B85-AA74-E7F0-C855B6A88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1EA59-F94E-4A36-A073-BA9850FF5EF1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470D1A-47E1-6826-39C6-C91D9BB1A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98A268-0539-BB26-5318-4EF157324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32C4D-B4F6-4E00-9CB4-9341347694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30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9E33A-819D-86F1-D7EE-0D79A9073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9CAA4F-EDC0-9706-7F68-C25D85DCEA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56FF82-A005-1E4C-76A3-F90140BD9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1EA59-F94E-4A36-A073-BA9850FF5EF1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4772A7-FF48-AD04-EEAF-58485A384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1A23BF-93E5-141E-0AA3-3A2143141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32C4D-B4F6-4E00-9CB4-9341347694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654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487AB-CFBC-1085-B17B-F5A0283C4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4EE149-EB2B-5023-0C57-5C9FC68636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6607A8-5FB8-F74C-0D61-1D716EB181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237C4C-9575-C03F-B735-0F9075F6C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1EA59-F94E-4A36-A073-BA9850FF5EF1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62EB0F-5D2E-15B6-F248-466AA2AF6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62E8AB-C903-B969-EBF5-153240318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32C4D-B4F6-4E00-9CB4-9341347694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761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6EEB2-7894-FB56-0A94-F55D25D58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02FC3A-8984-402A-AA14-EFDB5D3E0C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67A363-B4A5-9D4C-288D-314878566D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EC7968-0C45-1B8F-6F37-AA0C9201AE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1D51BD-F9DF-5D1C-99D9-C56D012F30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40A3AA-950A-CDF9-3241-7468AD74B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1EA59-F94E-4A36-A073-BA9850FF5EF1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E96B04-5BDF-CE5D-8F07-38391E7C8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FE540C-0B9C-BA04-6619-198205D73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32C4D-B4F6-4E00-9CB4-9341347694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533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70379-00F5-3708-7588-1EB023FB6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83A52E-A7B4-4BB0-BEDA-98936648E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1EA59-F94E-4A36-A073-BA9850FF5EF1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537AF0-FBD7-E879-8520-F964992F9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4399E8-E153-66C4-970C-982CDC9CA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32C4D-B4F6-4E00-9CB4-9341347694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187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FB4309-9AA1-22C0-69D9-20F19704D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1EA59-F94E-4A36-A073-BA9850FF5EF1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4A0680-0E4F-4158-9A87-B6498B2EF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9CDDE3-9180-EB67-45D9-718873F41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32C4D-B4F6-4E00-9CB4-9341347694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069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6F20D-F9AC-CB8F-0F76-1AECEE0BF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B282C0-4A31-CAC2-5E76-8599F1B1DE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E9AA10-A1B4-A49E-EA88-6BE1230085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58B875-26C1-4D21-6106-5D0D89257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1EA59-F94E-4A36-A073-BA9850FF5EF1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B6E1A0-DE06-18D2-27BD-9D90F5C54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3FB4D1-B480-8F79-B5AF-E33DF25E5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32C4D-B4F6-4E00-9CB4-9341347694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077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D9B7D-00E4-AEA6-641A-C06810100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6CFAD1-9396-78C5-BD9C-AB6953EFF8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BCB0C8-A0B7-96A5-AB49-B5E8320AD0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90569B-5ABD-E961-AAB6-2DFD5CC98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1EA59-F94E-4A36-A073-BA9850FF5EF1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522E15-E8C3-C27E-1DE6-BB7F3A892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A7F089-5569-DA39-CF4A-CF11D0E26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32C4D-B4F6-4E00-9CB4-9341347694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740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354A7A-639B-DAD2-E4A9-A1C7B7851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6CD374-CF99-0A62-9E83-F9D21CF381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FEC173-2D3A-C750-7F96-D0504999D0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A1EA59-F94E-4A36-A073-BA9850FF5EF1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27DEFB-5546-9B7F-2A11-ED7E30D0BD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156AB-C140-24F5-978C-254E96F81D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932C4D-B4F6-4E00-9CB4-9341347694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111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1B82A56-5A48-B3E2-1053-F5B6E791D9A2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3352800" y="685800"/>
            <a:ext cx="5486400" cy="5867400"/>
            <a:chOff x="3352800" y="685800"/>
            <a:chExt cx="5486400" cy="5867400"/>
          </a:xfrm>
        </p:grpSpPr>
        <p:pic>
          <p:nvPicPr>
            <p:cNvPr id="5" name="Picture 4" descr="F-76A">
              <a:extLst>
                <a:ext uri="{FF2B5EF4-FFF2-40B4-BE49-F238E27FC236}">
                  <a16:creationId xmlns:a16="http://schemas.microsoft.com/office/drawing/2014/main" id="{19255EEA-DBBF-058C-AFCA-F12ED12B4118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2800" y="685800"/>
              <a:ext cx="5486400" cy="54864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D3D4C6D-18DD-062C-2A52-2CC84A1AC8CE}"/>
                </a:ext>
              </a:extLst>
            </p:cNvPr>
            <p:cNvSpPr/>
            <p:nvPr/>
          </p:nvSpPr>
          <p:spPr>
            <a:xfrm>
              <a:off x="3352800" y="6210300"/>
              <a:ext cx="54864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/>
                <a:t>F-76A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372120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F4F77ED-D2C5-F6B3-D31A-EFB019047AB9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6096000" y="438150"/>
            <a:ext cx="5638800" cy="5981700"/>
            <a:chOff x="339725" y="438150"/>
            <a:chExt cx="5638800" cy="5981700"/>
          </a:xfrm>
        </p:grpSpPr>
        <p:pic>
          <p:nvPicPr>
            <p:cNvPr id="3" name="Picture 2" descr="20506PWTREE - Overview">
              <a:extLst>
                <a:ext uri="{FF2B5EF4-FFF2-40B4-BE49-F238E27FC236}">
                  <a16:creationId xmlns:a16="http://schemas.microsoft.com/office/drawing/2014/main" id="{BC988104-A358-AB68-3B6A-6C1BC43AF6CF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342900" y="1377950"/>
              <a:ext cx="5638800" cy="375920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037DD26-55A2-E8CD-F016-654CAC4F31FB}"/>
                </a:ext>
              </a:extLst>
            </p:cNvPr>
            <p:cNvSpPr/>
            <p:nvPr/>
          </p:nvSpPr>
          <p:spPr>
            <a:xfrm>
              <a:off x="339725" y="6076950"/>
              <a:ext cx="5638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lnSpcReduction="10000"/>
            </a:bodyPr>
            <a:lstStyle/>
            <a:p>
              <a:pPr algn="ctr"/>
              <a:r>
                <a:rPr lang="en-US" sz="1800" dirty="0"/>
                <a:t>20506PWTREE – Overview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171486D-B85F-DA23-AE11-F5DD61709FB8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342900" y="438150"/>
            <a:ext cx="5638800" cy="5981700"/>
            <a:chOff x="342900" y="438150"/>
            <a:chExt cx="5638800" cy="5981700"/>
          </a:xfrm>
        </p:grpSpPr>
        <p:pic>
          <p:nvPicPr>
            <p:cNvPr id="6" name="Picture 5" descr="20506PWTREE - Defect (2)">
              <a:extLst>
                <a:ext uri="{FF2B5EF4-FFF2-40B4-BE49-F238E27FC236}">
                  <a16:creationId xmlns:a16="http://schemas.microsoft.com/office/drawing/2014/main" id="{35BBBEA3-4353-5A6C-33A5-6ADF1FAD7B38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3" cstate="print">
              <a:lum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342900" y="1377950"/>
              <a:ext cx="5638800" cy="375920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3BC0E83-6613-33B4-B618-9C023E297990}"/>
                </a:ext>
              </a:extLst>
            </p:cNvPr>
            <p:cNvSpPr/>
            <p:nvPr/>
          </p:nvSpPr>
          <p:spPr>
            <a:xfrm>
              <a:off x="342900" y="6076950"/>
              <a:ext cx="5638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92500" lnSpcReduction="10000"/>
            </a:bodyPr>
            <a:lstStyle/>
            <a:p>
              <a:pPr algn="ctr"/>
              <a:r>
                <a:rPr lang="en-US" sz="1800" dirty="0"/>
                <a:t>View of wounds on trunk of Tree 20506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21210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E041338-E746-3E6A-46AD-8E3A9B433827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6096000" y="438150"/>
            <a:ext cx="5638800" cy="5981700"/>
            <a:chOff x="6096000" y="438150"/>
            <a:chExt cx="5638800" cy="5981700"/>
          </a:xfrm>
        </p:grpSpPr>
        <p:pic>
          <p:nvPicPr>
            <p:cNvPr id="3" name="Picture 2" descr="20506PWTREE - Defect">
              <a:extLst>
                <a:ext uri="{FF2B5EF4-FFF2-40B4-BE49-F238E27FC236}">
                  <a16:creationId xmlns:a16="http://schemas.microsoft.com/office/drawing/2014/main" id="{395C2E98-8F42-B716-329E-06668DCF4CB5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6210300" y="1377950"/>
              <a:ext cx="5638800" cy="375920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59C98D1-FC9F-253A-34A4-5366F598A08E}"/>
                </a:ext>
              </a:extLst>
            </p:cNvPr>
            <p:cNvSpPr/>
            <p:nvPr/>
          </p:nvSpPr>
          <p:spPr>
            <a:xfrm>
              <a:off x="6096000" y="6076950"/>
              <a:ext cx="5638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10000"/>
            </a:bodyPr>
            <a:lstStyle/>
            <a:p>
              <a:pPr algn="ctr"/>
              <a:r>
                <a:rPr lang="en-US" sz="1800" dirty="0"/>
                <a:t>View of sulfur fungus fruiting body on structural roots of Tree 20506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7F88495-494F-17C3-2A20-FDF36446F6BA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741656" y="1136650"/>
            <a:ext cx="5638800" cy="4584700"/>
            <a:chOff x="6210300" y="1143000"/>
            <a:chExt cx="5638800" cy="4584700"/>
          </a:xfrm>
        </p:grpSpPr>
        <p:pic>
          <p:nvPicPr>
            <p:cNvPr id="6" name="Picture 5" descr="20506A">
              <a:extLst>
                <a:ext uri="{FF2B5EF4-FFF2-40B4-BE49-F238E27FC236}">
                  <a16:creationId xmlns:a16="http://schemas.microsoft.com/office/drawing/2014/main" id="{86423F88-B430-88F1-67AC-AF265C250D94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3" cstate="print">
              <a:lum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210300" y="1143000"/>
              <a:ext cx="5638800" cy="422910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4952762-6A31-5802-45AE-FF8CE6916C52}"/>
                </a:ext>
              </a:extLst>
            </p:cNvPr>
            <p:cNvSpPr/>
            <p:nvPr/>
          </p:nvSpPr>
          <p:spPr>
            <a:xfrm>
              <a:off x="6210300" y="5384800"/>
              <a:ext cx="5638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10000"/>
            </a:bodyPr>
            <a:lstStyle/>
            <a:p>
              <a:pPr algn="ctr"/>
              <a:r>
                <a:rPr lang="en-US" sz="1800" dirty="0"/>
                <a:t>View of sulfur fungus fruiting bodies on structural roots of Tree 20506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5950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39AAC62-9DC6-0F92-C368-0D1C21839456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6210302" y="438150"/>
            <a:ext cx="5638800" cy="5981700"/>
            <a:chOff x="342900" y="438150"/>
            <a:chExt cx="5638800" cy="5981700"/>
          </a:xfrm>
        </p:grpSpPr>
        <p:pic>
          <p:nvPicPr>
            <p:cNvPr id="3" name="Picture 2" descr="F-76C">
              <a:extLst>
                <a:ext uri="{FF2B5EF4-FFF2-40B4-BE49-F238E27FC236}">
                  <a16:creationId xmlns:a16="http://schemas.microsoft.com/office/drawing/2014/main" id="{BB2A1896-CB5B-82EF-A2C6-D9E20E2BB307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342900" y="1143000"/>
              <a:ext cx="5638800" cy="422910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500837B-A086-8D3F-CC08-E392E2B24F72}"/>
                </a:ext>
              </a:extLst>
            </p:cNvPr>
            <p:cNvSpPr/>
            <p:nvPr/>
          </p:nvSpPr>
          <p:spPr>
            <a:xfrm>
              <a:off x="342900" y="6076950"/>
              <a:ext cx="5638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lnSpcReduction="10000"/>
            </a:bodyPr>
            <a:lstStyle/>
            <a:p>
              <a:pPr algn="ctr"/>
              <a:r>
                <a:rPr lang="en-US" sz="1800" dirty="0"/>
                <a:t>Burl on west side of trunk of Tree F-76 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F0571C6-85D4-78DF-A0F0-960F11B0FFA5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342900" y="1143000"/>
            <a:ext cx="5638800" cy="4584700"/>
            <a:chOff x="342900" y="1143000"/>
            <a:chExt cx="5638800" cy="4584700"/>
          </a:xfrm>
        </p:grpSpPr>
        <p:pic>
          <p:nvPicPr>
            <p:cNvPr id="6" name="Picture 5" descr="F-76A">
              <a:extLst>
                <a:ext uri="{FF2B5EF4-FFF2-40B4-BE49-F238E27FC236}">
                  <a16:creationId xmlns:a16="http://schemas.microsoft.com/office/drawing/2014/main" id="{37DE285D-5B68-CDCB-398E-4AB55061617D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3" cstate="print">
              <a:lum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342900" y="1143000"/>
              <a:ext cx="5638800" cy="422910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04E781F-3B6D-C0A7-1D74-E36B47128C05}"/>
                </a:ext>
              </a:extLst>
            </p:cNvPr>
            <p:cNvSpPr/>
            <p:nvPr/>
          </p:nvSpPr>
          <p:spPr>
            <a:xfrm>
              <a:off x="342900" y="5384800"/>
              <a:ext cx="5638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lnSpcReduction="10000"/>
            </a:bodyPr>
            <a:lstStyle/>
            <a:p>
              <a:pPr algn="ctr"/>
              <a:r>
                <a:rPr lang="en-US" sz="1800" dirty="0"/>
                <a:t>Burl on west side of trunk of Tree F-76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9180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932FA1F-1CC2-D0CB-560C-C8FE7E7ABEE5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6210300" y="438150"/>
            <a:ext cx="5638800" cy="5981700"/>
            <a:chOff x="6210300" y="438150"/>
            <a:chExt cx="5638800" cy="5981700"/>
          </a:xfrm>
        </p:grpSpPr>
        <p:pic>
          <p:nvPicPr>
            <p:cNvPr id="3" name="Picture 2" descr="F-76B">
              <a:extLst>
                <a:ext uri="{FF2B5EF4-FFF2-40B4-BE49-F238E27FC236}">
                  <a16:creationId xmlns:a16="http://schemas.microsoft.com/office/drawing/2014/main" id="{C819C518-6B0C-7428-029D-1DAA04CD5EFE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6210300" y="1143000"/>
              <a:ext cx="5638800" cy="422910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5042AFA-111A-9282-4A5B-C0DA664D3C4F}"/>
                </a:ext>
              </a:extLst>
            </p:cNvPr>
            <p:cNvSpPr/>
            <p:nvPr/>
          </p:nvSpPr>
          <p:spPr>
            <a:xfrm>
              <a:off x="6210300" y="6076950"/>
              <a:ext cx="5638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lnSpcReduction="10000"/>
            </a:bodyPr>
            <a:lstStyle/>
            <a:p>
              <a:pPr algn="ctr"/>
              <a:r>
                <a:rPr lang="en-US" sz="1800" dirty="0"/>
                <a:t>Overview of Tree F-76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5D120EB-6593-8915-FE0A-74CFE29AA1F9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342900" y="1377950"/>
            <a:ext cx="5638800" cy="4114800"/>
            <a:chOff x="342900" y="1377950"/>
            <a:chExt cx="5638800" cy="4114800"/>
          </a:xfrm>
        </p:grpSpPr>
        <p:pic>
          <p:nvPicPr>
            <p:cNvPr id="6" name="Picture 5" descr="F-76 - Defect">
              <a:extLst>
                <a:ext uri="{FF2B5EF4-FFF2-40B4-BE49-F238E27FC236}">
                  <a16:creationId xmlns:a16="http://schemas.microsoft.com/office/drawing/2014/main" id="{2EDC091C-83F7-FDF1-5CCE-C5BD4BCD6848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3" cstate="print">
              <a:lum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900" y="1377950"/>
              <a:ext cx="5638800" cy="375920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D4D2B20-B339-0938-B18A-7014F5861832}"/>
                </a:ext>
              </a:extLst>
            </p:cNvPr>
            <p:cNvSpPr/>
            <p:nvPr/>
          </p:nvSpPr>
          <p:spPr>
            <a:xfrm>
              <a:off x="342900" y="5149850"/>
              <a:ext cx="5638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lnSpcReduction="10000"/>
            </a:bodyPr>
            <a:lstStyle/>
            <a:p>
              <a:pPr algn="ctr"/>
              <a:r>
                <a:rPr lang="en-US" dirty="0"/>
                <a:t>Sulfur fungus fruiting body on burl on trunk of Tree F-76</a:t>
              </a:r>
              <a:endParaRPr 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40558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8368E7D-D849-0728-B51E-6E6E709BD800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3352800" y="685800"/>
            <a:ext cx="5486400" cy="5867400"/>
            <a:chOff x="3352800" y="685800"/>
            <a:chExt cx="5486400" cy="5867400"/>
          </a:xfrm>
        </p:grpSpPr>
        <p:pic>
          <p:nvPicPr>
            <p:cNvPr id="3" name="Picture 2" descr="20544A">
              <a:extLst>
                <a:ext uri="{FF2B5EF4-FFF2-40B4-BE49-F238E27FC236}">
                  <a16:creationId xmlns:a16="http://schemas.microsoft.com/office/drawing/2014/main" id="{A1B48891-3578-471C-4877-433CDBD6D3F3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2800" y="685800"/>
              <a:ext cx="5486400" cy="548640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9DA904C-83DA-92AA-5B5B-67A0F0C582D5}"/>
                </a:ext>
              </a:extLst>
            </p:cNvPr>
            <p:cNvSpPr/>
            <p:nvPr/>
          </p:nvSpPr>
          <p:spPr>
            <a:xfrm>
              <a:off x="3352800" y="6210300"/>
              <a:ext cx="54864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/>
                <a:t>20544A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01248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D889AE5-F36D-CA47-83BD-E20F437EE288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342900" y="1377950"/>
            <a:ext cx="5638800" cy="4114800"/>
            <a:chOff x="342900" y="1377950"/>
            <a:chExt cx="5638800" cy="4114800"/>
          </a:xfrm>
        </p:grpSpPr>
        <p:pic>
          <p:nvPicPr>
            <p:cNvPr id="3" name="Picture 2" descr="20544PWTree - Defect">
              <a:extLst>
                <a:ext uri="{FF2B5EF4-FFF2-40B4-BE49-F238E27FC236}">
                  <a16:creationId xmlns:a16="http://schemas.microsoft.com/office/drawing/2014/main" id="{80E59170-EB3C-6673-DB1F-CD11DE2C2FE5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900" y="1377950"/>
              <a:ext cx="5638800" cy="375920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FE6C9F8-BD8D-1011-6387-F2BFCB6D540D}"/>
                </a:ext>
              </a:extLst>
            </p:cNvPr>
            <p:cNvSpPr/>
            <p:nvPr/>
          </p:nvSpPr>
          <p:spPr>
            <a:xfrm>
              <a:off x="342900" y="5149850"/>
              <a:ext cx="5638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lnSpcReduction="10000"/>
            </a:bodyPr>
            <a:lstStyle/>
            <a:p>
              <a:pPr algn="ctr"/>
              <a:r>
                <a:rPr lang="en-US" sz="1800" dirty="0"/>
                <a:t>20544PWTree – Wound on east side of tree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7A270D7-FF4F-D696-2AE7-7B9A7B206B47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6210300" y="438150"/>
            <a:ext cx="5638800" cy="5996434"/>
            <a:chOff x="6210300" y="438150"/>
            <a:chExt cx="5638800" cy="5996434"/>
          </a:xfrm>
        </p:grpSpPr>
        <p:pic>
          <p:nvPicPr>
            <p:cNvPr id="6" name="Picture 5" descr="20544PWTREE - Overview">
              <a:extLst>
                <a:ext uri="{FF2B5EF4-FFF2-40B4-BE49-F238E27FC236}">
                  <a16:creationId xmlns:a16="http://schemas.microsoft.com/office/drawing/2014/main" id="{912122D2-804F-0AFB-9498-3D5404126EFB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3" cstate="print">
              <a:lum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6210300" y="1377950"/>
              <a:ext cx="5638800" cy="375920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BA7A478-70DB-6D27-DA7F-986D089742DC}"/>
                </a:ext>
              </a:extLst>
            </p:cNvPr>
            <p:cNvSpPr/>
            <p:nvPr/>
          </p:nvSpPr>
          <p:spPr>
            <a:xfrm>
              <a:off x="6210300" y="6091684"/>
              <a:ext cx="5638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lnSpcReduction="10000"/>
            </a:bodyPr>
            <a:lstStyle/>
            <a:p>
              <a:pPr algn="ctr"/>
              <a:r>
                <a:rPr lang="en-US" sz="1800" dirty="0"/>
                <a:t>20544PWTREE – Overview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47677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039509F-70A6-38D5-CC75-9CBC0C826B55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3352800" y="685800"/>
            <a:ext cx="5486400" cy="5867400"/>
            <a:chOff x="3352800" y="685800"/>
            <a:chExt cx="5486400" cy="5867400"/>
          </a:xfrm>
        </p:grpSpPr>
        <p:pic>
          <p:nvPicPr>
            <p:cNvPr id="3" name="Picture 2" descr="20531A">
              <a:extLst>
                <a:ext uri="{FF2B5EF4-FFF2-40B4-BE49-F238E27FC236}">
                  <a16:creationId xmlns:a16="http://schemas.microsoft.com/office/drawing/2014/main" id="{3AAF13AC-0A39-FB7F-A5A3-363305B72668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2800" y="685800"/>
              <a:ext cx="5486400" cy="548640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AD866EF-1D66-7FFA-EFA3-DB9B68920C0B}"/>
                </a:ext>
              </a:extLst>
            </p:cNvPr>
            <p:cNvSpPr/>
            <p:nvPr/>
          </p:nvSpPr>
          <p:spPr>
            <a:xfrm>
              <a:off x="3352800" y="6210300"/>
              <a:ext cx="54864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/>
                <a:t>20531A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39913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1731D48-F14E-C871-600E-58996DF71443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6210302" y="438150"/>
            <a:ext cx="5638800" cy="5981700"/>
            <a:chOff x="339725" y="438150"/>
            <a:chExt cx="5638800" cy="5981700"/>
          </a:xfrm>
        </p:grpSpPr>
        <p:pic>
          <p:nvPicPr>
            <p:cNvPr id="3" name="Picture 2" descr="20531PWTREE - Overview">
              <a:extLst>
                <a:ext uri="{FF2B5EF4-FFF2-40B4-BE49-F238E27FC236}">
                  <a16:creationId xmlns:a16="http://schemas.microsoft.com/office/drawing/2014/main" id="{F85098CB-0F9E-E6E9-6E5B-5430B01796A3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342900" y="1377950"/>
              <a:ext cx="5638800" cy="375920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06E07DF-BB04-344D-0149-41A2DF7697E8}"/>
                </a:ext>
              </a:extLst>
            </p:cNvPr>
            <p:cNvSpPr/>
            <p:nvPr/>
          </p:nvSpPr>
          <p:spPr>
            <a:xfrm>
              <a:off x="339725" y="6076950"/>
              <a:ext cx="5638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lnSpcReduction="10000"/>
            </a:bodyPr>
            <a:lstStyle/>
            <a:p>
              <a:pPr algn="ctr"/>
              <a:r>
                <a:rPr lang="en-US" sz="1800" dirty="0"/>
                <a:t>20531PWTREE – Overview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E78A657-FFDA-27ED-8A29-4FB622A1CB2A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342900" y="1377950"/>
            <a:ext cx="5638800" cy="4114800"/>
            <a:chOff x="342900" y="1377950"/>
            <a:chExt cx="5638800" cy="4114800"/>
          </a:xfrm>
        </p:grpSpPr>
        <p:pic>
          <p:nvPicPr>
            <p:cNvPr id="6" name="Picture 5" descr="20531PWTREE - Defect (2)">
              <a:extLst>
                <a:ext uri="{FF2B5EF4-FFF2-40B4-BE49-F238E27FC236}">
                  <a16:creationId xmlns:a16="http://schemas.microsoft.com/office/drawing/2014/main" id="{F3E4749D-9112-B4BC-8D48-C931760F0CDC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3" cstate="print">
              <a:lum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900" y="1377950"/>
              <a:ext cx="5638800" cy="375920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FF0562D-3929-1AF0-6021-CCFB316A73D4}"/>
                </a:ext>
              </a:extLst>
            </p:cNvPr>
            <p:cNvSpPr/>
            <p:nvPr/>
          </p:nvSpPr>
          <p:spPr>
            <a:xfrm>
              <a:off x="342900" y="5149850"/>
              <a:ext cx="5638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92500" lnSpcReduction="10000"/>
            </a:bodyPr>
            <a:lstStyle/>
            <a:p>
              <a:pPr algn="ctr"/>
              <a:r>
                <a:rPr lang="en-US" sz="1800" dirty="0"/>
                <a:t>View of recent large basal wound on trunk of Tree 20531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47134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D244E34-D9E5-EE59-D59F-B54D9E8DE057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6210300" y="438150"/>
            <a:ext cx="5638800" cy="5988050"/>
            <a:chOff x="6210300" y="438150"/>
            <a:chExt cx="5638800" cy="5988050"/>
          </a:xfrm>
        </p:grpSpPr>
        <p:pic>
          <p:nvPicPr>
            <p:cNvPr id="3" name="Picture 2" descr="20531PWTREE - Defect">
              <a:extLst>
                <a:ext uri="{FF2B5EF4-FFF2-40B4-BE49-F238E27FC236}">
                  <a16:creationId xmlns:a16="http://schemas.microsoft.com/office/drawing/2014/main" id="{0BD11FED-B4BB-35B6-1143-0EBE857E4D0D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6210300" y="1377950"/>
              <a:ext cx="5638800" cy="375920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0D3E0EB-3EA8-9D89-3B06-5D29877C77B6}"/>
                </a:ext>
              </a:extLst>
            </p:cNvPr>
            <p:cNvSpPr/>
            <p:nvPr/>
          </p:nvSpPr>
          <p:spPr>
            <a:xfrm>
              <a:off x="6210300" y="6083300"/>
              <a:ext cx="5638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lnSpcReduction="10000"/>
            </a:bodyPr>
            <a:lstStyle/>
            <a:p>
              <a:pPr algn="ctr"/>
              <a:r>
                <a:rPr lang="en-US" sz="1800" dirty="0"/>
                <a:t>View of wounds on trunk of Tree 20531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62B9AE2-7EF2-A278-4131-0C7A9550A8C9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279647" y="609600"/>
            <a:ext cx="5638800" cy="5981700"/>
            <a:chOff x="6032747" y="438150"/>
            <a:chExt cx="5638800" cy="5981700"/>
          </a:xfrm>
        </p:grpSpPr>
        <p:pic>
          <p:nvPicPr>
            <p:cNvPr id="6" name="Picture 5" descr="20531">
              <a:extLst>
                <a:ext uri="{FF2B5EF4-FFF2-40B4-BE49-F238E27FC236}">
                  <a16:creationId xmlns:a16="http://schemas.microsoft.com/office/drawing/2014/main" id="{E7299460-3B60-49B3-09A9-32D8FD07D0B1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3" cstate="print">
              <a:lum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6210300" y="1143000"/>
              <a:ext cx="5638800" cy="422910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576BF7B-CDF7-D158-1650-DF969166EA46}"/>
                </a:ext>
              </a:extLst>
            </p:cNvPr>
            <p:cNvSpPr/>
            <p:nvPr/>
          </p:nvSpPr>
          <p:spPr>
            <a:xfrm>
              <a:off x="6032747" y="6076950"/>
              <a:ext cx="5638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lnSpcReduction="10000"/>
            </a:bodyPr>
            <a:lstStyle/>
            <a:p>
              <a:pPr algn="ctr"/>
              <a:r>
                <a:rPr lang="en-US" sz="1800" dirty="0"/>
                <a:t>View of wounds on trunk of Tree 20531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30689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B4D1952-5AFA-E333-3870-54FCA0CB195D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3352800" y="685800"/>
            <a:ext cx="5486400" cy="5867400"/>
            <a:chOff x="3352800" y="685800"/>
            <a:chExt cx="5486400" cy="5867400"/>
          </a:xfrm>
        </p:grpSpPr>
        <p:pic>
          <p:nvPicPr>
            <p:cNvPr id="3" name="Picture 2" descr="20506A">
              <a:extLst>
                <a:ext uri="{FF2B5EF4-FFF2-40B4-BE49-F238E27FC236}">
                  <a16:creationId xmlns:a16="http://schemas.microsoft.com/office/drawing/2014/main" id="{65FAF7DE-8198-A9B5-5E87-864C161D59EC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2800" y="685800"/>
              <a:ext cx="5486400" cy="548640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55581F9-0E19-2A1A-1E6E-12B3498963B2}"/>
                </a:ext>
              </a:extLst>
            </p:cNvPr>
            <p:cNvSpPr/>
            <p:nvPr/>
          </p:nvSpPr>
          <p:spPr>
            <a:xfrm>
              <a:off x="3352800" y="6210300"/>
              <a:ext cx="54864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/>
                <a:t>20506A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82161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113</Words>
  <Application>Microsoft Office PowerPoint</Application>
  <PresentationFormat>Widescreen</PresentationFormat>
  <Paragraphs>18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Dudek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Katrina Burritt</dc:creator>
  <cp:lastModifiedBy>Katrina Burritt</cp:lastModifiedBy>
  <cp:revision>1</cp:revision>
  <dcterms:created xsi:type="dcterms:W3CDTF">2024-01-25T23:44:56Z</dcterms:created>
  <dcterms:modified xsi:type="dcterms:W3CDTF">2024-01-25T23:55:08Z</dcterms:modified>
</cp:coreProperties>
</file>