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9F40D3-A70F-4A75-9F9B-CF01953F83A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50D44AD-4D36-42E1-9FDE-9379A446DC98}">
      <dgm:prSet/>
      <dgm:spPr/>
      <dgm:t>
        <a:bodyPr/>
        <a:lstStyle/>
        <a:p>
          <a:r>
            <a:rPr lang="en-US"/>
            <a:t>445 La Mesa – Residential Call Regarding the Health of the tree triggered an evaluation of the cause of decline (Tree is now dead).</a:t>
          </a:r>
        </a:p>
      </dgm:t>
    </dgm:pt>
    <dgm:pt modelId="{7411B5DC-5963-4C22-B1C2-810CFF04633F}" type="parTrans" cxnId="{81872381-ED61-408A-8234-00F64D8DE4E8}">
      <dgm:prSet/>
      <dgm:spPr/>
      <dgm:t>
        <a:bodyPr/>
        <a:lstStyle/>
        <a:p>
          <a:endParaRPr lang="en-US"/>
        </a:p>
      </dgm:t>
    </dgm:pt>
    <dgm:pt modelId="{38B34441-0D6B-4ED6-B638-22BAD312A71B}" type="sibTrans" cxnId="{81872381-ED61-408A-8234-00F64D8DE4E8}">
      <dgm:prSet/>
      <dgm:spPr/>
      <dgm:t>
        <a:bodyPr/>
        <a:lstStyle/>
        <a:p>
          <a:endParaRPr lang="en-US"/>
        </a:p>
      </dgm:t>
    </dgm:pt>
    <dgm:pt modelId="{C87F0141-96C3-401C-B8C0-1DAF9582A5DD}">
      <dgm:prSet/>
      <dgm:spPr/>
      <dgm:t>
        <a:bodyPr/>
        <a:lstStyle/>
        <a:p>
          <a:r>
            <a:rPr lang="en-US"/>
            <a:t>605 Third Street (F1,F2, and F3) – Noticeable thinning and defoliation of the tree crowns and mild chlorosis triggered an evaluation of the tree (Trees are now in a state of recovery with little to no signs of decline).</a:t>
          </a:r>
        </a:p>
      </dgm:t>
    </dgm:pt>
    <dgm:pt modelId="{AF5C9EE8-6AEF-4714-8C9F-F32173C46EB1}" type="parTrans" cxnId="{4F1A6054-6BEF-4FA4-955E-E7EC0A64D16E}">
      <dgm:prSet/>
      <dgm:spPr/>
      <dgm:t>
        <a:bodyPr/>
        <a:lstStyle/>
        <a:p>
          <a:endParaRPr lang="en-US"/>
        </a:p>
      </dgm:t>
    </dgm:pt>
    <dgm:pt modelId="{F67EBBF2-6ABD-4BE0-9BCF-3866C735E1AB}" type="sibTrans" cxnId="{4F1A6054-6BEF-4FA4-955E-E7EC0A64D16E}">
      <dgm:prSet/>
      <dgm:spPr/>
      <dgm:t>
        <a:bodyPr/>
        <a:lstStyle/>
        <a:p>
          <a:endParaRPr lang="en-US"/>
        </a:p>
      </dgm:t>
    </dgm:pt>
    <dgm:pt modelId="{47185FE2-B39D-4A53-A801-7CA913A591E0}">
      <dgm:prSet/>
      <dgm:spPr/>
      <dgm:t>
        <a:bodyPr/>
        <a:lstStyle/>
        <a:p>
          <a:r>
            <a:rPr lang="en-US"/>
            <a:t>Roots, branches with attached leaves, and patches of trunk bark were sampled from the four trees.</a:t>
          </a:r>
        </a:p>
      </dgm:t>
    </dgm:pt>
    <dgm:pt modelId="{D1126F1C-CAE9-4496-BF4B-69BB09F3B98B}" type="parTrans" cxnId="{434308FF-6AF5-4732-A35B-A590B28AC49C}">
      <dgm:prSet/>
      <dgm:spPr/>
      <dgm:t>
        <a:bodyPr/>
        <a:lstStyle/>
        <a:p>
          <a:endParaRPr lang="en-US"/>
        </a:p>
      </dgm:t>
    </dgm:pt>
    <dgm:pt modelId="{C3AF0077-421E-449A-942D-F5757A8F6452}" type="sibTrans" cxnId="{434308FF-6AF5-4732-A35B-A590B28AC49C}">
      <dgm:prSet/>
      <dgm:spPr/>
      <dgm:t>
        <a:bodyPr/>
        <a:lstStyle/>
        <a:p>
          <a:endParaRPr lang="en-US"/>
        </a:p>
      </dgm:t>
    </dgm:pt>
    <dgm:pt modelId="{23D45C82-1077-4475-91C9-1B71E64EC851}">
      <dgm:prSet/>
      <dgm:spPr/>
      <dgm:t>
        <a:bodyPr/>
        <a:lstStyle/>
        <a:p>
          <a:r>
            <a:rPr lang="en-US"/>
            <a:t>Samples were submitted to Waypoint analytical</a:t>
          </a:r>
        </a:p>
      </dgm:t>
    </dgm:pt>
    <dgm:pt modelId="{5288501D-1B82-4D86-8A4B-A63896F8538C}" type="parTrans" cxnId="{05CC5EC1-E602-450E-A676-E16075C19B3B}">
      <dgm:prSet/>
      <dgm:spPr/>
      <dgm:t>
        <a:bodyPr/>
        <a:lstStyle/>
        <a:p>
          <a:endParaRPr lang="en-US"/>
        </a:p>
      </dgm:t>
    </dgm:pt>
    <dgm:pt modelId="{39AABE91-26FA-460A-A4DC-95EB47CBE45D}" type="sibTrans" cxnId="{05CC5EC1-E602-450E-A676-E16075C19B3B}">
      <dgm:prSet/>
      <dgm:spPr/>
      <dgm:t>
        <a:bodyPr/>
        <a:lstStyle/>
        <a:p>
          <a:endParaRPr lang="en-US"/>
        </a:p>
      </dgm:t>
    </dgm:pt>
    <dgm:pt modelId="{55855ACD-698F-46F3-AFF7-8DB7244DAF11}" type="pres">
      <dgm:prSet presAssocID="{549F40D3-A70F-4A75-9F9B-CF01953F83A0}" presName="vert0" presStyleCnt="0">
        <dgm:presLayoutVars>
          <dgm:dir/>
          <dgm:animOne val="branch"/>
          <dgm:animLvl val="lvl"/>
        </dgm:presLayoutVars>
      </dgm:prSet>
      <dgm:spPr/>
    </dgm:pt>
    <dgm:pt modelId="{88632227-4F82-4027-88AC-101353258240}" type="pres">
      <dgm:prSet presAssocID="{B50D44AD-4D36-42E1-9FDE-9379A446DC98}" presName="thickLine" presStyleLbl="alignNode1" presStyleIdx="0" presStyleCnt="4"/>
      <dgm:spPr/>
    </dgm:pt>
    <dgm:pt modelId="{F7FC8660-3D82-4C07-BDFD-E662C3E5A2E7}" type="pres">
      <dgm:prSet presAssocID="{B50D44AD-4D36-42E1-9FDE-9379A446DC98}" presName="horz1" presStyleCnt="0"/>
      <dgm:spPr/>
    </dgm:pt>
    <dgm:pt modelId="{1EE1CCDC-B9AC-4C49-87D5-DDA86FC2BA39}" type="pres">
      <dgm:prSet presAssocID="{B50D44AD-4D36-42E1-9FDE-9379A446DC98}" presName="tx1" presStyleLbl="revTx" presStyleIdx="0" presStyleCnt="4"/>
      <dgm:spPr/>
    </dgm:pt>
    <dgm:pt modelId="{8CD8C997-0CAC-481F-B5AE-13390082E5ED}" type="pres">
      <dgm:prSet presAssocID="{B50D44AD-4D36-42E1-9FDE-9379A446DC98}" presName="vert1" presStyleCnt="0"/>
      <dgm:spPr/>
    </dgm:pt>
    <dgm:pt modelId="{5A35992E-2B2F-48A9-A8E8-4720498E2003}" type="pres">
      <dgm:prSet presAssocID="{C87F0141-96C3-401C-B8C0-1DAF9582A5DD}" presName="thickLine" presStyleLbl="alignNode1" presStyleIdx="1" presStyleCnt="4"/>
      <dgm:spPr/>
    </dgm:pt>
    <dgm:pt modelId="{6BA79B39-2384-4F01-BC11-2451E2C5071D}" type="pres">
      <dgm:prSet presAssocID="{C87F0141-96C3-401C-B8C0-1DAF9582A5DD}" presName="horz1" presStyleCnt="0"/>
      <dgm:spPr/>
    </dgm:pt>
    <dgm:pt modelId="{4F0B8C85-8D43-4F09-B4E6-ECCDC9C77F7D}" type="pres">
      <dgm:prSet presAssocID="{C87F0141-96C3-401C-B8C0-1DAF9582A5DD}" presName="tx1" presStyleLbl="revTx" presStyleIdx="1" presStyleCnt="4"/>
      <dgm:spPr/>
    </dgm:pt>
    <dgm:pt modelId="{54E42B9A-FDDC-4FD2-8E4D-7CDCFB2C883C}" type="pres">
      <dgm:prSet presAssocID="{C87F0141-96C3-401C-B8C0-1DAF9582A5DD}" presName="vert1" presStyleCnt="0"/>
      <dgm:spPr/>
    </dgm:pt>
    <dgm:pt modelId="{4D29EDFD-4CA5-4377-9C3E-BDDD5AF74B77}" type="pres">
      <dgm:prSet presAssocID="{47185FE2-B39D-4A53-A801-7CA913A591E0}" presName="thickLine" presStyleLbl="alignNode1" presStyleIdx="2" presStyleCnt="4"/>
      <dgm:spPr/>
    </dgm:pt>
    <dgm:pt modelId="{C0FDACDB-AABC-4B4C-AB7F-F9CA8F8157A6}" type="pres">
      <dgm:prSet presAssocID="{47185FE2-B39D-4A53-A801-7CA913A591E0}" presName="horz1" presStyleCnt="0"/>
      <dgm:spPr/>
    </dgm:pt>
    <dgm:pt modelId="{6C60A3EF-DB0C-4F83-9AF7-395463C926D7}" type="pres">
      <dgm:prSet presAssocID="{47185FE2-B39D-4A53-A801-7CA913A591E0}" presName="tx1" presStyleLbl="revTx" presStyleIdx="2" presStyleCnt="4"/>
      <dgm:spPr/>
    </dgm:pt>
    <dgm:pt modelId="{D7514567-61A5-4A3B-A1A9-28F30EA0B7DB}" type="pres">
      <dgm:prSet presAssocID="{47185FE2-B39D-4A53-A801-7CA913A591E0}" presName="vert1" presStyleCnt="0"/>
      <dgm:spPr/>
    </dgm:pt>
    <dgm:pt modelId="{9DB48BB2-FCDE-4E49-9E3F-0CB67149058D}" type="pres">
      <dgm:prSet presAssocID="{23D45C82-1077-4475-91C9-1B71E64EC851}" presName="thickLine" presStyleLbl="alignNode1" presStyleIdx="3" presStyleCnt="4"/>
      <dgm:spPr/>
    </dgm:pt>
    <dgm:pt modelId="{FFD58DED-04F9-43DB-A000-0E81F41C418B}" type="pres">
      <dgm:prSet presAssocID="{23D45C82-1077-4475-91C9-1B71E64EC851}" presName="horz1" presStyleCnt="0"/>
      <dgm:spPr/>
    </dgm:pt>
    <dgm:pt modelId="{9FE8EDF1-1F37-4BEC-959F-272D3754ADE2}" type="pres">
      <dgm:prSet presAssocID="{23D45C82-1077-4475-91C9-1B71E64EC851}" presName="tx1" presStyleLbl="revTx" presStyleIdx="3" presStyleCnt="4"/>
      <dgm:spPr/>
    </dgm:pt>
    <dgm:pt modelId="{2204EAE5-BC65-449D-9B33-E2A6E4A26663}" type="pres">
      <dgm:prSet presAssocID="{23D45C82-1077-4475-91C9-1B71E64EC851}" presName="vert1" presStyleCnt="0"/>
      <dgm:spPr/>
    </dgm:pt>
  </dgm:ptLst>
  <dgm:cxnLst>
    <dgm:cxn modelId="{5B517829-BF52-484C-B17B-027954C1A393}" type="presOf" srcId="{C87F0141-96C3-401C-B8C0-1DAF9582A5DD}" destId="{4F0B8C85-8D43-4F09-B4E6-ECCDC9C77F7D}" srcOrd="0" destOrd="0" presId="urn:microsoft.com/office/officeart/2008/layout/LinedList"/>
    <dgm:cxn modelId="{04571163-0F27-4DF0-9094-8276E46830A3}" type="presOf" srcId="{549F40D3-A70F-4A75-9F9B-CF01953F83A0}" destId="{55855ACD-698F-46F3-AFF7-8DB7244DAF11}" srcOrd="0" destOrd="0" presId="urn:microsoft.com/office/officeart/2008/layout/LinedList"/>
    <dgm:cxn modelId="{0BE93D43-542D-4751-864F-7EBBB28636C1}" type="presOf" srcId="{47185FE2-B39D-4A53-A801-7CA913A591E0}" destId="{6C60A3EF-DB0C-4F83-9AF7-395463C926D7}" srcOrd="0" destOrd="0" presId="urn:microsoft.com/office/officeart/2008/layout/LinedList"/>
    <dgm:cxn modelId="{4F1A6054-6BEF-4FA4-955E-E7EC0A64D16E}" srcId="{549F40D3-A70F-4A75-9F9B-CF01953F83A0}" destId="{C87F0141-96C3-401C-B8C0-1DAF9582A5DD}" srcOrd="1" destOrd="0" parTransId="{AF5C9EE8-6AEF-4714-8C9F-F32173C46EB1}" sibTransId="{F67EBBF2-6ABD-4BE0-9BCF-3866C735E1AB}"/>
    <dgm:cxn modelId="{81872381-ED61-408A-8234-00F64D8DE4E8}" srcId="{549F40D3-A70F-4A75-9F9B-CF01953F83A0}" destId="{B50D44AD-4D36-42E1-9FDE-9379A446DC98}" srcOrd="0" destOrd="0" parTransId="{7411B5DC-5963-4C22-B1C2-810CFF04633F}" sibTransId="{38B34441-0D6B-4ED6-B638-22BAD312A71B}"/>
    <dgm:cxn modelId="{05CC5EC1-E602-450E-A676-E16075C19B3B}" srcId="{549F40D3-A70F-4A75-9F9B-CF01953F83A0}" destId="{23D45C82-1077-4475-91C9-1B71E64EC851}" srcOrd="3" destOrd="0" parTransId="{5288501D-1B82-4D86-8A4B-A63896F8538C}" sibTransId="{39AABE91-26FA-460A-A4DC-95EB47CBE45D}"/>
    <dgm:cxn modelId="{6197E6DC-ED74-49F0-9952-FC8952D6A28C}" type="presOf" srcId="{23D45C82-1077-4475-91C9-1B71E64EC851}" destId="{9FE8EDF1-1F37-4BEC-959F-272D3754ADE2}" srcOrd="0" destOrd="0" presId="urn:microsoft.com/office/officeart/2008/layout/LinedList"/>
    <dgm:cxn modelId="{AB4623E2-D313-47C1-8559-EE624DDBEF13}" type="presOf" srcId="{B50D44AD-4D36-42E1-9FDE-9379A446DC98}" destId="{1EE1CCDC-B9AC-4C49-87D5-DDA86FC2BA39}" srcOrd="0" destOrd="0" presId="urn:microsoft.com/office/officeart/2008/layout/LinedList"/>
    <dgm:cxn modelId="{434308FF-6AF5-4732-A35B-A590B28AC49C}" srcId="{549F40D3-A70F-4A75-9F9B-CF01953F83A0}" destId="{47185FE2-B39D-4A53-A801-7CA913A591E0}" srcOrd="2" destOrd="0" parTransId="{D1126F1C-CAE9-4496-BF4B-69BB09F3B98B}" sibTransId="{C3AF0077-421E-449A-942D-F5757A8F6452}"/>
    <dgm:cxn modelId="{05C9E921-4CD8-49D0-A8E7-5AFD059AB33D}" type="presParOf" srcId="{55855ACD-698F-46F3-AFF7-8DB7244DAF11}" destId="{88632227-4F82-4027-88AC-101353258240}" srcOrd="0" destOrd="0" presId="urn:microsoft.com/office/officeart/2008/layout/LinedList"/>
    <dgm:cxn modelId="{4A6FDD32-D2BF-4E5D-9FF3-931A902A6709}" type="presParOf" srcId="{55855ACD-698F-46F3-AFF7-8DB7244DAF11}" destId="{F7FC8660-3D82-4C07-BDFD-E662C3E5A2E7}" srcOrd="1" destOrd="0" presId="urn:microsoft.com/office/officeart/2008/layout/LinedList"/>
    <dgm:cxn modelId="{227A75A0-4C97-4CC7-A3AA-06C71EFB8BC4}" type="presParOf" srcId="{F7FC8660-3D82-4C07-BDFD-E662C3E5A2E7}" destId="{1EE1CCDC-B9AC-4C49-87D5-DDA86FC2BA39}" srcOrd="0" destOrd="0" presId="urn:microsoft.com/office/officeart/2008/layout/LinedList"/>
    <dgm:cxn modelId="{A5BB72DD-2CAA-484E-864E-B30566899852}" type="presParOf" srcId="{F7FC8660-3D82-4C07-BDFD-E662C3E5A2E7}" destId="{8CD8C997-0CAC-481F-B5AE-13390082E5ED}" srcOrd="1" destOrd="0" presId="urn:microsoft.com/office/officeart/2008/layout/LinedList"/>
    <dgm:cxn modelId="{BA57C41A-2670-4C0F-9DFC-C5AFF1A2030B}" type="presParOf" srcId="{55855ACD-698F-46F3-AFF7-8DB7244DAF11}" destId="{5A35992E-2B2F-48A9-A8E8-4720498E2003}" srcOrd="2" destOrd="0" presId="urn:microsoft.com/office/officeart/2008/layout/LinedList"/>
    <dgm:cxn modelId="{4025EF64-F738-45E0-95B3-839F8BB4AF57}" type="presParOf" srcId="{55855ACD-698F-46F3-AFF7-8DB7244DAF11}" destId="{6BA79B39-2384-4F01-BC11-2451E2C5071D}" srcOrd="3" destOrd="0" presId="urn:microsoft.com/office/officeart/2008/layout/LinedList"/>
    <dgm:cxn modelId="{6CA41C4D-EA55-4716-A224-D740C4709098}" type="presParOf" srcId="{6BA79B39-2384-4F01-BC11-2451E2C5071D}" destId="{4F0B8C85-8D43-4F09-B4E6-ECCDC9C77F7D}" srcOrd="0" destOrd="0" presId="urn:microsoft.com/office/officeart/2008/layout/LinedList"/>
    <dgm:cxn modelId="{3A481997-E2EE-491B-BF39-D0797823089A}" type="presParOf" srcId="{6BA79B39-2384-4F01-BC11-2451E2C5071D}" destId="{54E42B9A-FDDC-4FD2-8E4D-7CDCFB2C883C}" srcOrd="1" destOrd="0" presId="urn:microsoft.com/office/officeart/2008/layout/LinedList"/>
    <dgm:cxn modelId="{98608D3F-DDB7-4C08-B38E-11C479EABE96}" type="presParOf" srcId="{55855ACD-698F-46F3-AFF7-8DB7244DAF11}" destId="{4D29EDFD-4CA5-4377-9C3E-BDDD5AF74B77}" srcOrd="4" destOrd="0" presId="urn:microsoft.com/office/officeart/2008/layout/LinedList"/>
    <dgm:cxn modelId="{BAD5F834-F028-47CB-B9A8-BB7017FB46F9}" type="presParOf" srcId="{55855ACD-698F-46F3-AFF7-8DB7244DAF11}" destId="{C0FDACDB-AABC-4B4C-AB7F-F9CA8F8157A6}" srcOrd="5" destOrd="0" presId="urn:microsoft.com/office/officeart/2008/layout/LinedList"/>
    <dgm:cxn modelId="{3E6ADCD4-B005-4F8E-9653-7E7E669A395B}" type="presParOf" srcId="{C0FDACDB-AABC-4B4C-AB7F-F9CA8F8157A6}" destId="{6C60A3EF-DB0C-4F83-9AF7-395463C926D7}" srcOrd="0" destOrd="0" presId="urn:microsoft.com/office/officeart/2008/layout/LinedList"/>
    <dgm:cxn modelId="{B1BABB55-960B-46E8-82D8-0CE9D910440C}" type="presParOf" srcId="{C0FDACDB-AABC-4B4C-AB7F-F9CA8F8157A6}" destId="{D7514567-61A5-4A3B-A1A9-28F30EA0B7DB}" srcOrd="1" destOrd="0" presId="urn:microsoft.com/office/officeart/2008/layout/LinedList"/>
    <dgm:cxn modelId="{0864E992-2204-4909-91BA-63BCD2FED36E}" type="presParOf" srcId="{55855ACD-698F-46F3-AFF7-8DB7244DAF11}" destId="{9DB48BB2-FCDE-4E49-9E3F-0CB67149058D}" srcOrd="6" destOrd="0" presId="urn:microsoft.com/office/officeart/2008/layout/LinedList"/>
    <dgm:cxn modelId="{29178F28-080F-4DBA-82F0-0792438DF106}" type="presParOf" srcId="{55855ACD-698F-46F3-AFF7-8DB7244DAF11}" destId="{FFD58DED-04F9-43DB-A000-0E81F41C418B}" srcOrd="7" destOrd="0" presId="urn:microsoft.com/office/officeart/2008/layout/LinedList"/>
    <dgm:cxn modelId="{AE0B7DE1-BDD4-43FC-9165-8F5492028D13}" type="presParOf" srcId="{FFD58DED-04F9-43DB-A000-0E81F41C418B}" destId="{9FE8EDF1-1F37-4BEC-959F-272D3754ADE2}" srcOrd="0" destOrd="0" presId="urn:microsoft.com/office/officeart/2008/layout/LinedList"/>
    <dgm:cxn modelId="{31B942B6-7A79-404E-8B1D-44C49FE29B8A}" type="presParOf" srcId="{FFD58DED-04F9-43DB-A000-0E81F41C418B}" destId="{2204EAE5-BC65-449D-9B33-E2A6E4A2666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F82F89-9C21-4B5A-8B00-3DA5DC67100B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33EE13-E209-40A3-B55E-CCBF09F80F8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0" i="0"/>
            <a:t>Leaf tissue from each of the four samples was examined under a dissecting scope; </a:t>
          </a:r>
          <a:endParaRPr lang="en-US"/>
        </a:p>
      </dgm:t>
    </dgm:pt>
    <dgm:pt modelId="{A500EC4A-6CBB-4E5D-A4E4-6A52F0BCA984}" type="parTrans" cxnId="{CF44D066-62C5-4D91-9434-A4F4B26C11C6}">
      <dgm:prSet/>
      <dgm:spPr/>
      <dgm:t>
        <a:bodyPr/>
        <a:lstStyle/>
        <a:p>
          <a:endParaRPr lang="en-US"/>
        </a:p>
      </dgm:t>
    </dgm:pt>
    <dgm:pt modelId="{38C1938E-0C8E-4F6E-937C-4C110D0AD0C9}" type="sibTrans" cxnId="{CF44D066-62C5-4D91-9434-A4F4B26C11C6}">
      <dgm:prSet/>
      <dgm:spPr/>
      <dgm:t>
        <a:bodyPr/>
        <a:lstStyle/>
        <a:p>
          <a:endParaRPr lang="en-US"/>
        </a:p>
      </dgm:t>
    </dgm:pt>
    <dgm:pt modelId="{933FB446-B191-466D-B4D2-08823E5790F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R</a:t>
          </a:r>
          <a:r>
            <a:rPr lang="en-US" b="0" i="0"/>
            <a:t>evealed mild fig whitefly and mealybug activity. </a:t>
          </a:r>
          <a:endParaRPr lang="en-US"/>
        </a:p>
      </dgm:t>
    </dgm:pt>
    <dgm:pt modelId="{E911BF14-8376-49DB-9387-126AD2C3EB85}" type="parTrans" cxnId="{401B2B35-CBA9-49E4-8DD5-146992C8D0AF}">
      <dgm:prSet/>
      <dgm:spPr/>
      <dgm:t>
        <a:bodyPr/>
        <a:lstStyle/>
        <a:p>
          <a:endParaRPr lang="en-US"/>
        </a:p>
      </dgm:t>
    </dgm:pt>
    <dgm:pt modelId="{74EF0357-92A6-4310-9CC2-DCC56A7ED818}" type="sibTrans" cxnId="{401B2B35-CBA9-49E4-8DD5-146992C8D0AF}">
      <dgm:prSet/>
      <dgm:spPr/>
      <dgm:t>
        <a:bodyPr/>
        <a:lstStyle/>
        <a:p>
          <a:endParaRPr lang="en-US"/>
        </a:p>
      </dgm:t>
    </dgm:pt>
    <dgm:pt modelId="{8FA9AC80-42FD-4FE2-AF66-29101BF0DAD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0" i="0"/>
            <a:t>Absent from the leaves were any signs of fungal sporulation. </a:t>
          </a:r>
          <a:endParaRPr lang="en-US"/>
        </a:p>
      </dgm:t>
    </dgm:pt>
    <dgm:pt modelId="{76E6D60C-3CB9-4D69-A184-5C74D93A144B}" type="parTrans" cxnId="{82C4A0EF-17C1-4B96-BBA3-DA5E48C45A5C}">
      <dgm:prSet/>
      <dgm:spPr/>
      <dgm:t>
        <a:bodyPr/>
        <a:lstStyle/>
        <a:p>
          <a:endParaRPr lang="en-US"/>
        </a:p>
      </dgm:t>
    </dgm:pt>
    <dgm:pt modelId="{C3FCE168-EF60-4465-B205-A3BD8981CBB6}" type="sibTrans" cxnId="{82C4A0EF-17C1-4B96-BBA3-DA5E48C45A5C}">
      <dgm:prSet/>
      <dgm:spPr/>
      <dgm:t>
        <a:bodyPr/>
        <a:lstStyle/>
        <a:p>
          <a:endParaRPr lang="en-US"/>
        </a:p>
      </dgm:t>
    </dgm:pt>
    <dgm:pt modelId="{182E1ED0-F630-47AB-8E1E-9330544E4DF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0" i="0"/>
            <a:t>Branch and twig tissues were free of obvious vascular staining and cankers, and supplied roots were not particularly rotted. </a:t>
          </a:r>
          <a:endParaRPr lang="en-US"/>
        </a:p>
      </dgm:t>
    </dgm:pt>
    <dgm:pt modelId="{1F224E34-2B56-45D8-A3C3-8736AE2210DE}" type="parTrans" cxnId="{3C392E11-34BB-4D3E-8827-BDB079ACCF51}">
      <dgm:prSet/>
      <dgm:spPr/>
      <dgm:t>
        <a:bodyPr/>
        <a:lstStyle/>
        <a:p>
          <a:endParaRPr lang="en-US"/>
        </a:p>
      </dgm:t>
    </dgm:pt>
    <dgm:pt modelId="{E3C4EF07-20EA-47D1-A68D-A0516414E0D5}" type="sibTrans" cxnId="{3C392E11-34BB-4D3E-8827-BDB079ACCF51}">
      <dgm:prSet/>
      <dgm:spPr/>
      <dgm:t>
        <a:bodyPr/>
        <a:lstStyle/>
        <a:p>
          <a:endParaRPr lang="en-US"/>
        </a:p>
      </dgm:t>
    </dgm:pt>
    <dgm:pt modelId="{E02C83E6-71BB-4F4F-9D80-26D84AC9F7C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0" i="0" dirty="0"/>
            <a:t>Bark tissue from tree ‘445 F-3’ had visible white fungal matts associated with it, while the bark from the other three did not.</a:t>
          </a:r>
          <a:r>
            <a:rPr lang="en-US" dirty="0"/>
            <a:t> </a:t>
          </a:r>
          <a:br>
            <a:rPr lang="en-US" dirty="0"/>
          </a:br>
          <a:endParaRPr lang="en-US" dirty="0"/>
        </a:p>
      </dgm:t>
    </dgm:pt>
    <dgm:pt modelId="{ECB828C4-48F1-4BA2-BBEB-AD0E49C9B248}" type="parTrans" cxnId="{592DCFBD-4CDC-4D1D-B117-B0DBF69ACFAE}">
      <dgm:prSet/>
      <dgm:spPr/>
      <dgm:t>
        <a:bodyPr/>
        <a:lstStyle/>
        <a:p>
          <a:endParaRPr lang="en-US"/>
        </a:p>
      </dgm:t>
    </dgm:pt>
    <dgm:pt modelId="{E01E60A2-CBAA-43E3-A243-8773DF2EAD30}" type="sibTrans" cxnId="{592DCFBD-4CDC-4D1D-B117-B0DBF69ACFAE}">
      <dgm:prSet/>
      <dgm:spPr/>
      <dgm:t>
        <a:bodyPr/>
        <a:lstStyle/>
        <a:p>
          <a:endParaRPr lang="en-US"/>
        </a:p>
      </dgm:t>
    </dgm:pt>
    <dgm:pt modelId="{59EFC0DF-DFF2-4EAA-B8C0-6F1B5C10AFC5}" type="pres">
      <dgm:prSet presAssocID="{59F82F89-9C21-4B5A-8B00-3DA5DC67100B}" presName="root" presStyleCnt="0">
        <dgm:presLayoutVars>
          <dgm:dir/>
          <dgm:resizeHandles val="exact"/>
        </dgm:presLayoutVars>
      </dgm:prSet>
      <dgm:spPr/>
    </dgm:pt>
    <dgm:pt modelId="{D0F7D52F-9694-45EA-8144-F9D657194A86}" type="pres">
      <dgm:prSet presAssocID="{F833EE13-E209-40A3-B55E-CCBF09F80F85}" presName="compNode" presStyleCnt="0"/>
      <dgm:spPr/>
    </dgm:pt>
    <dgm:pt modelId="{9A2B6A16-0DDD-4536-A456-8DF432AF360B}" type="pres">
      <dgm:prSet presAssocID="{F833EE13-E209-40A3-B55E-CCBF09F80F85}" presName="iconBgRect" presStyleLbl="bgShp" presStyleIdx="0" presStyleCnt="5"/>
      <dgm:spPr/>
    </dgm:pt>
    <dgm:pt modelId="{15511226-E78F-4941-BB61-FBC20C56F129}" type="pres">
      <dgm:prSet presAssocID="{F833EE13-E209-40A3-B55E-CCBF09F80F8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eaf"/>
        </a:ext>
      </dgm:extLst>
    </dgm:pt>
    <dgm:pt modelId="{30AA3498-C955-401B-910B-2917A819344A}" type="pres">
      <dgm:prSet presAssocID="{F833EE13-E209-40A3-B55E-CCBF09F80F85}" presName="spaceRect" presStyleCnt="0"/>
      <dgm:spPr/>
    </dgm:pt>
    <dgm:pt modelId="{C611AFEF-B5D6-4C8B-BEF5-664EF6E94DC4}" type="pres">
      <dgm:prSet presAssocID="{F833EE13-E209-40A3-B55E-CCBF09F80F85}" presName="textRect" presStyleLbl="revTx" presStyleIdx="0" presStyleCnt="5">
        <dgm:presLayoutVars>
          <dgm:chMax val="1"/>
          <dgm:chPref val="1"/>
        </dgm:presLayoutVars>
      </dgm:prSet>
      <dgm:spPr/>
    </dgm:pt>
    <dgm:pt modelId="{4E47772E-E9AE-4F04-800E-3677CA634580}" type="pres">
      <dgm:prSet presAssocID="{38C1938E-0C8E-4F6E-937C-4C110D0AD0C9}" presName="sibTrans" presStyleCnt="0"/>
      <dgm:spPr/>
    </dgm:pt>
    <dgm:pt modelId="{B2C722D4-6ABF-4B01-9DCD-BAC53FA56270}" type="pres">
      <dgm:prSet presAssocID="{933FB446-B191-466D-B4D2-08823E5790FB}" presName="compNode" presStyleCnt="0"/>
      <dgm:spPr/>
    </dgm:pt>
    <dgm:pt modelId="{84B98105-1DF6-4ED7-9852-E2701611DFAA}" type="pres">
      <dgm:prSet presAssocID="{933FB446-B191-466D-B4D2-08823E5790FB}" presName="iconBgRect" presStyleLbl="bgShp" presStyleIdx="1" presStyleCnt="5"/>
      <dgm:spPr/>
    </dgm:pt>
    <dgm:pt modelId="{471CE160-22A6-4E0F-9659-7015F0B87CE4}" type="pres">
      <dgm:prSet presAssocID="{933FB446-B191-466D-B4D2-08823E5790F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terpillar"/>
        </a:ext>
      </dgm:extLst>
    </dgm:pt>
    <dgm:pt modelId="{95B4341B-F377-4437-B5C5-6BA791FD64FD}" type="pres">
      <dgm:prSet presAssocID="{933FB446-B191-466D-B4D2-08823E5790FB}" presName="spaceRect" presStyleCnt="0"/>
      <dgm:spPr/>
    </dgm:pt>
    <dgm:pt modelId="{4C92B598-5E2F-4077-9B18-3927A847963B}" type="pres">
      <dgm:prSet presAssocID="{933FB446-B191-466D-B4D2-08823E5790FB}" presName="textRect" presStyleLbl="revTx" presStyleIdx="1" presStyleCnt="5">
        <dgm:presLayoutVars>
          <dgm:chMax val="1"/>
          <dgm:chPref val="1"/>
        </dgm:presLayoutVars>
      </dgm:prSet>
      <dgm:spPr/>
    </dgm:pt>
    <dgm:pt modelId="{BE4C9198-D1CB-42CB-A4ED-3828E6B6FA49}" type="pres">
      <dgm:prSet presAssocID="{74EF0357-92A6-4310-9CC2-DCC56A7ED818}" presName="sibTrans" presStyleCnt="0"/>
      <dgm:spPr/>
    </dgm:pt>
    <dgm:pt modelId="{7F740748-AD16-47DD-B7BE-6A912ED42208}" type="pres">
      <dgm:prSet presAssocID="{8FA9AC80-42FD-4FE2-AF66-29101BF0DADD}" presName="compNode" presStyleCnt="0"/>
      <dgm:spPr/>
    </dgm:pt>
    <dgm:pt modelId="{05ED6104-46B4-494F-AE4C-5D2B8A2FDC9E}" type="pres">
      <dgm:prSet presAssocID="{8FA9AC80-42FD-4FE2-AF66-29101BF0DADD}" presName="iconBgRect" presStyleLbl="bgShp" presStyleIdx="2" presStyleCnt="5"/>
      <dgm:spPr/>
    </dgm:pt>
    <dgm:pt modelId="{31A6AF55-FB67-4947-9D62-3E70D141D2DE}" type="pres">
      <dgm:prSet presAssocID="{8FA9AC80-42FD-4FE2-AF66-29101BF0DAD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ower"/>
        </a:ext>
      </dgm:extLst>
    </dgm:pt>
    <dgm:pt modelId="{991687FA-3380-48D8-8804-D3160A9806C3}" type="pres">
      <dgm:prSet presAssocID="{8FA9AC80-42FD-4FE2-AF66-29101BF0DADD}" presName="spaceRect" presStyleCnt="0"/>
      <dgm:spPr/>
    </dgm:pt>
    <dgm:pt modelId="{B48DD215-D8F2-461E-A13A-B4DFC2ADD19F}" type="pres">
      <dgm:prSet presAssocID="{8FA9AC80-42FD-4FE2-AF66-29101BF0DADD}" presName="textRect" presStyleLbl="revTx" presStyleIdx="2" presStyleCnt="5">
        <dgm:presLayoutVars>
          <dgm:chMax val="1"/>
          <dgm:chPref val="1"/>
        </dgm:presLayoutVars>
      </dgm:prSet>
      <dgm:spPr/>
    </dgm:pt>
    <dgm:pt modelId="{4518ED17-FF84-4D01-9FBE-8E8D087314F8}" type="pres">
      <dgm:prSet presAssocID="{C3FCE168-EF60-4465-B205-A3BD8981CBB6}" presName="sibTrans" presStyleCnt="0"/>
      <dgm:spPr/>
    </dgm:pt>
    <dgm:pt modelId="{67E864DE-A22D-44E2-B300-D151DAACB301}" type="pres">
      <dgm:prSet presAssocID="{182E1ED0-F630-47AB-8E1E-9330544E4DF3}" presName="compNode" presStyleCnt="0"/>
      <dgm:spPr/>
    </dgm:pt>
    <dgm:pt modelId="{244CDD2A-42B3-40A3-ACEA-764DE70CE146}" type="pres">
      <dgm:prSet presAssocID="{182E1ED0-F630-47AB-8E1E-9330544E4DF3}" presName="iconBgRect" presStyleLbl="bgShp" presStyleIdx="3" presStyleCnt="5"/>
      <dgm:spPr/>
    </dgm:pt>
    <dgm:pt modelId="{74FAD973-A230-47B0-8507-326894CD3C3B}" type="pres">
      <dgm:prSet presAssocID="{182E1ED0-F630-47AB-8E1E-9330544E4DF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asshopper"/>
        </a:ext>
      </dgm:extLst>
    </dgm:pt>
    <dgm:pt modelId="{B03D0C03-3E76-42A8-9048-F66DC8572586}" type="pres">
      <dgm:prSet presAssocID="{182E1ED0-F630-47AB-8E1E-9330544E4DF3}" presName="spaceRect" presStyleCnt="0"/>
      <dgm:spPr/>
    </dgm:pt>
    <dgm:pt modelId="{5A45435E-7327-4EF0-93AF-76A7B8890381}" type="pres">
      <dgm:prSet presAssocID="{182E1ED0-F630-47AB-8E1E-9330544E4DF3}" presName="textRect" presStyleLbl="revTx" presStyleIdx="3" presStyleCnt="5">
        <dgm:presLayoutVars>
          <dgm:chMax val="1"/>
          <dgm:chPref val="1"/>
        </dgm:presLayoutVars>
      </dgm:prSet>
      <dgm:spPr/>
    </dgm:pt>
    <dgm:pt modelId="{99AEF817-9B14-40FB-B5F6-80AE3ECF607B}" type="pres">
      <dgm:prSet presAssocID="{E3C4EF07-20EA-47D1-A68D-A0516414E0D5}" presName="sibTrans" presStyleCnt="0"/>
      <dgm:spPr/>
    </dgm:pt>
    <dgm:pt modelId="{104C0BF1-7FD0-40D5-A320-542CC0C04C52}" type="pres">
      <dgm:prSet presAssocID="{E02C83E6-71BB-4F4F-9D80-26D84AC9F7C7}" presName="compNode" presStyleCnt="0"/>
      <dgm:spPr/>
    </dgm:pt>
    <dgm:pt modelId="{436B237F-1997-46CB-B5DF-25D751CE6CF8}" type="pres">
      <dgm:prSet presAssocID="{E02C83E6-71BB-4F4F-9D80-26D84AC9F7C7}" presName="iconBgRect" presStyleLbl="bgShp" presStyleIdx="4" presStyleCnt="5"/>
      <dgm:spPr/>
    </dgm:pt>
    <dgm:pt modelId="{F3128E17-A91C-4881-B406-3AAACC3AC1B0}" type="pres">
      <dgm:prSet presAssocID="{E02C83E6-71BB-4F4F-9D80-26D84AC9F7C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 tree"/>
        </a:ext>
      </dgm:extLst>
    </dgm:pt>
    <dgm:pt modelId="{B8A23918-BD27-4563-A88A-BED517D54DF9}" type="pres">
      <dgm:prSet presAssocID="{E02C83E6-71BB-4F4F-9D80-26D84AC9F7C7}" presName="spaceRect" presStyleCnt="0"/>
      <dgm:spPr/>
    </dgm:pt>
    <dgm:pt modelId="{D77FCA16-1F3D-4791-B7B2-49E2ACE5238A}" type="pres">
      <dgm:prSet presAssocID="{E02C83E6-71BB-4F4F-9D80-26D84AC9F7C7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3C392E11-34BB-4D3E-8827-BDB079ACCF51}" srcId="{59F82F89-9C21-4B5A-8B00-3DA5DC67100B}" destId="{182E1ED0-F630-47AB-8E1E-9330544E4DF3}" srcOrd="3" destOrd="0" parTransId="{1F224E34-2B56-45D8-A3C3-8736AE2210DE}" sibTransId="{E3C4EF07-20EA-47D1-A68D-A0516414E0D5}"/>
    <dgm:cxn modelId="{7DB62728-80B3-4AF7-A472-0452031CA3F4}" type="presOf" srcId="{8FA9AC80-42FD-4FE2-AF66-29101BF0DADD}" destId="{B48DD215-D8F2-461E-A13A-B4DFC2ADD19F}" srcOrd="0" destOrd="0" presId="urn:microsoft.com/office/officeart/2018/5/layout/IconCircleLabelList"/>
    <dgm:cxn modelId="{401B2B35-CBA9-49E4-8DD5-146992C8D0AF}" srcId="{59F82F89-9C21-4B5A-8B00-3DA5DC67100B}" destId="{933FB446-B191-466D-B4D2-08823E5790FB}" srcOrd="1" destOrd="0" parTransId="{E911BF14-8376-49DB-9387-126AD2C3EB85}" sibTransId="{74EF0357-92A6-4310-9CC2-DCC56A7ED818}"/>
    <dgm:cxn modelId="{CF44D066-62C5-4D91-9434-A4F4B26C11C6}" srcId="{59F82F89-9C21-4B5A-8B00-3DA5DC67100B}" destId="{F833EE13-E209-40A3-B55E-CCBF09F80F85}" srcOrd="0" destOrd="0" parTransId="{A500EC4A-6CBB-4E5D-A4E4-6A52F0BCA984}" sibTransId="{38C1938E-0C8E-4F6E-937C-4C110D0AD0C9}"/>
    <dgm:cxn modelId="{6157A57F-7E65-4D6E-B69A-EE5A0DFE50B3}" type="presOf" srcId="{F833EE13-E209-40A3-B55E-CCBF09F80F85}" destId="{C611AFEF-B5D6-4C8B-BEF5-664EF6E94DC4}" srcOrd="0" destOrd="0" presId="urn:microsoft.com/office/officeart/2018/5/layout/IconCircleLabelList"/>
    <dgm:cxn modelId="{5400E895-4718-4487-B8F5-DE7CE8FA707F}" type="presOf" srcId="{933FB446-B191-466D-B4D2-08823E5790FB}" destId="{4C92B598-5E2F-4077-9B18-3927A847963B}" srcOrd="0" destOrd="0" presId="urn:microsoft.com/office/officeart/2018/5/layout/IconCircleLabelList"/>
    <dgm:cxn modelId="{BDB03C98-D491-4FD5-92DA-8419A1C49ADD}" type="presOf" srcId="{E02C83E6-71BB-4F4F-9D80-26D84AC9F7C7}" destId="{D77FCA16-1F3D-4791-B7B2-49E2ACE5238A}" srcOrd="0" destOrd="0" presId="urn:microsoft.com/office/officeart/2018/5/layout/IconCircleLabelList"/>
    <dgm:cxn modelId="{F0139CA0-2AD8-43D9-83A2-69D9D3DF54F9}" type="presOf" srcId="{59F82F89-9C21-4B5A-8B00-3DA5DC67100B}" destId="{59EFC0DF-DFF2-4EAA-B8C0-6F1B5C10AFC5}" srcOrd="0" destOrd="0" presId="urn:microsoft.com/office/officeart/2018/5/layout/IconCircleLabelList"/>
    <dgm:cxn modelId="{592DCFBD-4CDC-4D1D-B117-B0DBF69ACFAE}" srcId="{59F82F89-9C21-4B5A-8B00-3DA5DC67100B}" destId="{E02C83E6-71BB-4F4F-9D80-26D84AC9F7C7}" srcOrd="4" destOrd="0" parTransId="{ECB828C4-48F1-4BA2-BBEB-AD0E49C9B248}" sibTransId="{E01E60A2-CBAA-43E3-A243-8773DF2EAD30}"/>
    <dgm:cxn modelId="{3278CCE2-6090-4C47-8B4E-3709BDB55C13}" type="presOf" srcId="{182E1ED0-F630-47AB-8E1E-9330544E4DF3}" destId="{5A45435E-7327-4EF0-93AF-76A7B8890381}" srcOrd="0" destOrd="0" presId="urn:microsoft.com/office/officeart/2018/5/layout/IconCircleLabelList"/>
    <dgm:cxn modelId="{82C4A0EF-17C1-4B96-BBA3-DA5E48C45A5C}" srcId="{59F82F89-9C21-4B5A-8B00-3DA5DC67100B}" destId="{8FA9AC80-42FD-4FE2-AF66-29101BF0DADD}" srcOrd="2" destOrd="0" parTransId="{76E6D60C-3CB9-4D69-A184-5C74D93A144B}" sibTransId="{C3FCE168-EF60-4465-B205-A3BD8981CBB6}"/>
    <dgm:cxn modelId="{7415BB0A-60D9-440B-BE8C-DDD7F1B8F5FC}" type="presParOf" srcId="{59EFC0DF-DFF2-4EAA-B8C0-6F1B5C10AFC5}" destId="{D0F7D52F-9694-45EA-8144-F9D657194A86}" srcOrd="0" destOrd="0" presId="urn:microsoft.com/office/officeart/2018/5/layout/IconCircleLabelList"/>
    <dgm:cxn modelId="{57A684C8-E868-4829-A061-CE3EC8F1ED8F}" type="presParOf" srcId="{D0F7D52F-9694-45EA-8144-F9D657194A86}" destId="{9A2B6A16-0DDD-4536-A456-8DF432AF360B}" srcOrd="0" destOrd="0" presId="urn:microsoft.com/office/officeart/2018/5/layout/IconCircleLabelList"/>
    <dgm:cxn modelId="{AE80DADD-ED78-4AD0-BB56-7DEA68112FAB}" type="presParOf" srcId="{D0F7D52F-9694-45EA-8144-F9D657194A86}" destId="{15511226-E78F-4941-BB61-FBC20C56F129}" srcOrd="1" destOrd="0" presId="urn:microsoft.com/office/officeart/2018/5/layout/IconCircleLabelList"/>
    <dgm:cxn modelId="{343596BC-DE03-49B1-A061-23FBEEBA7801}" type="presParOf" srcId="{D0F7D52F-9694-45EA-8144-F9D657194A86}" destId="{30AA3498-C955-401B-910B-2917A819344A}" srcOrd="2" destOrd="0" presId="urn:microsoft.com/office/officeart/2018/5/layout/IconCircleLabelList"/>
    <dgm:cxn modelId="{818F4090-D25E-4FF2-A038-ADEEBB68D3DE}" type="presParOf" srcId="{D0F7D52F-9694-45EA-8144-F9D657194A86}" destId="{C611AFEF-B5D6-4C8B-BEF5-664EF6E94DC4}" srcOrd="3" destOrd="0" presId="urn:microsoft.com/office/officeart/2018/5/layout/IconCircleLabelList"/>
    <dgm:cxn modelId="{56F56399-0308-4143-865F-E221ED3F54E1}" type="presParOf" srcId="{59EFC0DF-DFF2-4EAA-B8C0-6F1B5C10AFC5}" destId="{4E47772E-E9AE-4F04-800E-3677CA634580}" srcOrd="1" destOrd="0" presId="urn:microsoft.com/office/officeart/2018/5/layout/IconCircleLabelList"/>
    <dgm:cxn modelId="{E1128B64-B1EF-400D-9059-8D191B55B54C}" type="presParOf" srcId="{59EFC0DF-DFF2-4EAA-B8C0-6F1B5C10AFC5}" destId="{B2C722D4-6ABF-4B01-9DCD-BAC53FA56270}" srcOrd="2" destOrd="0" presId="urn:microsoft.com/office/officeart/2018/5/layout/IconCircleLabelList"/>
    <dgm:cxn modelId="{9BCF3DEC-10B9-41F0-A69B-97FAE047B7F1}" type="presParOf" srcId="{B2C722D4-6ABF-4B01-9DCD-BAC53FA56270}" destId="{84B98105-1DF6-4ED7-9852-E2701611DFAA}" srcOrd="0" destOrd="0" presId="urn:microsoft.com/office/officeart/2018/5/layout/IconCircleLabelList"/>
    <dgm:cxn modelId="{15F46875-CFBB-4F2E-B341-FE7B0035B2C9}" type="presParOf" srcId="{B2C722D4-6ABF-4B01-9DCD-BAC53FA56270}" destId="{471CE160-22A6-4E0F-9659-7015F0B87CE4}" srcOrd="1" destOrd="0" presId="urn:microsoft.com/office/officeart/2018/5/layout/IconCircleLabelList"/>
    <dgm:cxn modelId="{BFEA9A88-9759-4DE0-B594-F7270C2704CC}" type="presParOf" srcId="{B2C722D4-6ABF-4B01-9DCD-BAC53FA56270}" destId="{95B4341B-F377-4437-B5C5-6BA791FD64FD}" srcOrd="2" destOrd="0" presId="urn:microsoft.com/office/officeart/2018/5/layout/IconCircleLabelList"/>
    <dgm:cxn modelId="{5A6DA119-3F57-4347-A36C-B3EA436F7399}" type="presParOf" srcId="{B2C722D4-6ABF-4B01-9DCD-BAC53FA56270}" destId="{4C92B598-5E2F-4077-9B18-3927A847963B}" srcOrd="3" destOrd="0" presId="urn:microsoft.com/office/officeart/2018/5/layout/IconCircleLabelList"/>
    <dgm:cxn modelId="{6F29D9B1-F73F-4B47-9072-E246B344AC68}" type="presParOf" srcId="{59EFC0DF-DFF2-4EAA-B8C0-6F1B5C10AFC5}" destId="{BE4C9198-D1CB-42CB-A4ED-3828E6B6FA49}" srcOrd="3" destOrd="0" presId="urn:microsoft.com/office/officeart/2018/5/layout/IconCircleLabelList"/>
    <dgm:cxn modelId="{F1C1B715-8B0E-46CE-A70E-00016217F149}" type="presParOf" srcId="{59EFC0DF-DFF2-4EAA-B8C0-6F1B5C10AFC5}" destId="{7F740748-AD16-47DD-B7BE-6A912ED42208}" srcOrd="4" destOrd="0" presId="urn:microsoft.com/office/officeart/2018/5/layout/IconCircleLabelList"/>
    <dgm:cxn modelId="{27AEA3CA-8050-4EB7-B40B-2AF2F4F80DDD}" type="presParOf" srcId="{7F740748-AD16-47DD-B7BE-6A912ED42208}" destId="{05ED6104-46B4-494F-AE4C-5D2B8A2FDC9E}" srcOrd="0" destOrd="0" presId="urn:microsoft.com/office/officeart/2018/5/layout/IconCircleLabelList"/>
    <dgm:cxn modelId="{7FB5F1D4-7BDB-4D23-B3AA-4CD9E1F7D882}" type="presParOf" srcId="{7F740748-AD16-47DD-B7BE-6A912ED42208}" destId="{31A6AF55-FB67-4947-9D62-3E70D141D2DE}" srcOrd="1" destOrd="0" presId="urn:microsoft.com/office/officeart/2018/5/layout/IconCircleLabelList"/>
    <dgm:cxn modelId="{259CB006-B526-4CDB-8134-78959062B18D}" type="presParOf" srcId="{7F740748-AD16-47DD-B7BE-6A912ED42208}" destId="{991687FA-3380-48D8-8804-D3160A9806C3}" srcOrd="2" destOrd="0" presId="urn:microsoft.com/office/officeart/2018/5/layout/IconCircleLabelList"/>
    <dgm:cxn modelId="{07287955-9428-40B4-A8F0-B6DB0665554A}" type="presParOf" srcId="{7F740748-AD16-47DD-B7BE-6A912ED42208}" destId="{B48DD215-D8F2-461E-A13A-B4DFC2ADD19F}" srcOrd="3" destOrd="0" presId="urn:microsoft.com/office/officeart/2018/5/layout/IconCircleLabelList"/>
    <dgm:cxn modelId="{1B3BE4CE-27CB-441D-B34A-32D959C2BB17}" type="presParOf" srcId="{59EFC0DF-DFF2-4EAA-B8C0-6F1B5C10AFC5}" destId="{4518ED17-FF84-4D01-9FBE-8E8D087314F8}" srcOrd="5" destOrd="0" presId="urn:microsoft.com/office/officeart/2018/5/layout/IconCircleLabelList"/>
    <dgm:cxn modelId="{362B2508-1BD5-4BA8-96E5-383C9D3D71D2}" type="presParOf" srcId="{59EFC0DF-DFF2-4EAA-B8C0-6F1B5C10AFC5}" destId="{67E864DE-A22D-44E2-B300-D151DAACB301}" srcOrd="6" destOrd="0" presId="urn:microsoft.com/office/officeart/2018/5/layout/IconCircleLabelList"/>
    <dgm:cxn modelId="{F7E1D620-364B-4877-9D00-700410C878F7}" type="presParOf" srcId="{67E864DE-A22D-44E2-B300-D151DAACB301}" destId="{244CDD2A-42B3-40A3-ACEA-764DE70CE146}" srcOrd="0" destOrd="0" presId="urn:microsoft.com/office/officeart/2018/5/layout/IconCircleLabelList"/>
    <dgm:cxn modelId="{26339C7E-215F-4421-AE77-5F69571BD5EF}" type="presParOf" srcId="{67E864DE-A22D-44E2-B300-D151DAACB301}" destId="{74FAD973-A230-47B0-8507-326894CD3C3B}" srcOrd="1" destOrd="0" presId="urn:microsoft.com/office/officeart/2018/5/layout/IconCircleLabelList"/>
    <dgm:cxn modelId="{A892A9EB-94BF-4DE3-94EE-CEE3FC850FA1}" type="presParOf" srcId="{67E864DE-A22D-44E2-B300-D151DAACB301}" destId="{B03D0C03-3E76-42A8-9048-F66DC8572586}" srcOrd="2" destOrd="0" presId="urn:microsoft.com/office/officeart/2018/5/layout/IconCircleLabelList"/>
    <dgm:cxn modelId="{B6298CC8-2122-4818-9EFD-BCD14639C734}" type="presParOf" srcId="{67E864DE-A22D-44E2-B300-D151DAACB301}" destId="{5A45435E-7327-4EF0-93AF-76A7B8890381}" srcOrd="3" destOrd="0" presId="urn:microsoft.com/office/officeart/2018/5/layout/IconCircleLabelList"/>
    <dgm:cxn modelId="{9BA978F8-E99A-4439-9BEF-20E9361D562D}" type="presParOf" srcId="{59EFC0DF-DFF2-4EAA-B8C0-6F1B5C10AFC5}" destId="{99AEF817-9B14-40FB-B5F6-80AE3ECF607B}" srcOrd="7" destOrd="0" presId="urn:microsoft.com/office/officeart/2018/5/layout/IconCircleLabelList"/>
    <dgm:cxn modelId="{9DB870A6-65DE-4316-BC0D-C38746FD192D}" type="presParOf" srcId="{59EFC0DF-DFF2-4EAA-B8C0-6F1B5C10AFC5}" destId="{104C0BF1-7FD0-40D5-A320-542CC0C04C52}" srcOrd="8" destOrd="0" presId="urn:microsoft.com/office/officeart/2018/5/layout/IconCircleLabelList"/>
    <dgm:cxn modelId="{93811F51-7A50-4C82-844F-EB800D189A53}" type="presParOf" srcId="{104C0BF1-7FD0-40D5-A320-542CC0C04C52}" destId="{436B237F-1997-46CB-B5DF-25D751CE6CF8}" srcOrd="0" destOrd="0" presId="urn:microsoft.com/office/officeart/2018/5/layout/IconCircleLabelList"/>
    <dgm:cxn modelId="{5CAB99DB-1FA6-4221-A81B-B09DDAD7E2D8}" type="presParOf" srcId="{104C0BF1-7FD0-40D5-A320-542CC0C04C52}" destId="{F3128E17-A91C-4881-B406-3AAACC3AC1B0}" srcOrd="1" destOrd="0" presId="urn:microsoft.com/office/officeart/2018/5/layout/IconCircleLabelList"/>
    <dgm:cxn modelId="{BE534A66-9846-4425-8E94-3CCB9097A496}" type="presParOf" srcId="{104C0BF1-7FD0-40D5-A320-542CC0C04C52}" destId="{B8A23918-BD27-4563-A88A-BED517D54DF9}" srcOrd="2" destOrd="0" presId="urn:microsoft.com/office/officeart/2018/5/layout/IconCircleLabelList"/>
    <dgm:cxn modelId="{2DD1EA00-1B18-4C4C-914A-C6058B1367B5}" type="presParOf" srcId="{104C0BF1-7FD0-40D5-A320-542CC0C04C52}" destId="{D77FCA16-1F3D-4791-B7B2-49E2ACE5238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32227-4F82-4027-88AC-101353258240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1CCDC-B9AC-4C49-87D5-DDA86FC2BA39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445 La Mesa – Residential Call Regarding the Health of the tree triggered an evaluation of the cause of decline (Tree is now dead).</a:t>
          </a:r>
        </a:p>
      </dsp:txBody>
      <dsp:txXfrm>
        <a:off x="0" y="0"/>
        <a:ext cx="10515600" cy="1087834"/>
      </dsp:txXfrm>
    </dsp:sp>
    <dsp:sp modelId="{5A35992E-2B2F-48A9-A8E8-4720498E2003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B8C85-8D43-4F09-B4E6-ECCDC9C77F7D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605 Third Street (F1,F2, and F3) – Noticeable thinning and defoliation of the tree crowns and mild chlorosis triggered an evaluation of the tree (Trees are now in a state of recovery with little to no signs of decline).</a:t>
          </a:r>
        </a:p>
      </dsp:txBody>
      <dsp:txXfrm>
        <a:off x="0" y="1087834"/>
        <a:ext cx="10515600" cy="1087834"/>
      </dsp:txXfrm>
    </dsp:sp>
    <dsp:sp modelId="{4D29EDFD-4CA5-4377-9C3E-BDDD5AF74B77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0A3EF-DB0C-4F83-9AF7-395463C926D7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Roots, branches with attached leaves, and patches of trunk bark were sampled from the four trees.</a:t>
          </a:r>
        </a:p>
      </dsp:txBody>
      <dsp:txXfrm>
        <a:off x="0" y="2175669"/>
        <a:ext cx="10515600" cy="1087834"/>
      </dsp:txXfrm>
    </dsp:sp>
    <dsp:sp modelId="{9DB48BB2-FCDE-4E49-9E3F-0CB67149058D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8EDF1-1F37-4BEC-959F-272D3754ADE2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Samples were submitted to Waypoint analytical</a:t>
          </a:r>
        </a:p>
      </dsp:txBody>
      <dsp:txXfrm>
        <a:off x="0" y="3263503"/>
        <a:ext cx="10515600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B6A16-0DDD-4536-A456-8DF432AF360B}">
      <dsp:nvSpPr>
        <dsp:cNvPr id="0" name=""/>
        <dsp:cNvSpPr/>
      </dsp:nvSpPr>
      <dsp:spPr>
        <a:xfrm>
          <a:off x="642562" y="2644"/>
          <a:ext cx="737718" cy="73771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11226-E78F-4941-BB61-FBC20C56F129}">
      <dsp:nvSpPr>
        <dsp:cNvPr id="0" name=""/>
        <dsp:cNvSpPr/>
      </dsp:nvSpPr>
      <dsp:spPr>
        <a:xfrm>
          <a:off x="799781" y="159863"/>
          <a:ext cx="423281" cy="4232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1AFEF-B5D6-4C8B-BEF5-664EF6E94DC4}">
      <dsp:nvSpPr>
        <dsp:cNvPr id="0" name=""/>
        <dsp:cNvSpPr/>
      </dsp:nvSpPr>
      <dsp:spPr>
        <a:xfrm>
          <a:off x="406734" y="970144"/>
          <a:ext cx="1209375" cy="804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0" i="0" kern="1200"/>
            <a:t>Leaf tissue from each of the four samples was examined under a dissecting scope; </a:t>
          </a:r>
          <a:endParaRPr lang="en-US" sz="1100" kern="1200"/>
        </a:p>
      </dsp:txBody>
      <dsp:txXfrm>
        <a:off x="406734" y="970144"/>
        <a:ext cx="1209375" cy="804045"/>
      </dsp:txXfrm>
    </dsp:sp>
    <dsp:sp modelId="{84B98105-1DF6-4ED7-9852-E2701611DFAA}">
      <dsp:nvSpPr>
        <dsp:cNvPr id="0" name=""/>
        <dsp:cNvSpPr/>
      </dsp:nvSpPr>
      <dsp:spPr>
        <a:xfrm>
          <a:off x="2063578" y="2644"/>
          <a:ext cx="737718" cy="73771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1CE160-22A6-4E0F-9659-7015F0B87CE4}">
      <dsp:nvSpPr>
        <dsp:cNvPr id="0" name=""/>
        <dsp:cNvSpPr/>
      </dsp:nvSpPr>
      <dsp:spPr>
        <a:xfrm>
          <a:off x="2220796" y="159863"/>
          <a:ext cx="423281" cy="4232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2B598-5E2F-4077-9B18-3927A847963B}">
      <dsp:nvSpPr>
        <dsp:cNvPr id="0" name=""/>
        <dsp:cNvSpPr/>
      </dsp:nvSpPr>
      <dsp:spPr>
        <a:xfrm>
          <a:off x="1827750" y="970144"/>
          <a:ext cx="1209375" cy="804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R</a:t>
          </a:r>
          <a:r>
            <a:rPr lang="en-US" sz="1100" b="0" i="0" kern="1200"/>
            <a:t>evealed mild fig whitefly and mealybug activity. </a:t>
          </a:r>
          <a:endParaRPr lang="en-US" sz="1100" kern="1200"/>
        </a:p>
      </dsp:txBody>
      <dsp:txXfrm>
        <a:off x="1827750" y="970144"/>
        <a:ext cx="1209375" cy="804045"/>
      </dsp:txXfrm>
    </dsp:sp>
    <dsp:sp modelId="{05ED6104-46B4-494F-AE4C-5D2B8A2FDC9E}">
      <dsp:nvSpPr>
        <dsp:cNvPr id="0" name=""/>
        <dsp:cNvSpPr/>
      </dsp:nvSpPr>
      <dsp:spPr>
        <a:xfrm>
          <a:off x="3484593" y="2644"/>
          <a:ext cx="737718" cy="73771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6AF55-FB67-4947-9D62-3E70D141D2DE}">
      <dsp:nvSpPr>
        <dsp:cNvPr id="0" name=""/>
        <dsp:cNvSpPr/>
      </dsp:nvSpPr>
      <dsp:spPr>
        <a:xfrm>
          <a:off x="3641812" y="159863"/>
          <a:ext cx="423281" cy="4232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DD215-D8F2-461E-A13A-B4DFC2ADD19F}">
      <dsp:nvSpPr>
        <dsp:cNvPr id="0" name=""/>
        <dsp:cNvSpPr/>
      </dsp:nvSpPr>
      <dsp:spPr>
        <a:xfrm>
          <a:off x="3248765" y="970144"/>
          <a:ext cx="1209375" cy="804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0" i="0" kern="1200"/>
            <a:t>Absent from the leaves were any signs of fungal sporulation. </a:t>
          </a:r>
          <a:endParaRPr lang="en-US" sz="1100" kern="1200"/>
        </a:p>
      </dsp:txBody>
      <dsp:txXfrm>
        <a:off x="3248765" y="970144"/>
        <a:ext cx="1209375" cy="804045"/>
      </dsp:txXfrm>
    </dsp:sp>
    <dsp:sp modelId="{244CDD2A-42B3-40A3-ACEA-764DE70CE146}">
      <dsp:nvSpPr>
        <dsp:cNvPr id="0" name=""/>
        <dsp:cNvSpPr/>
      </dsp:nvSpPr>
      <dsp:spPr>
        <a:xfrm>
          <a:off x="1353070" y="2076533"/>
          <a:ext cx="737718" cy="73771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AD973-A230-47B0-8507-326894CD3C3B}">
      <dsp:nvSpPr>
        <dsp:cNvPr id="0" name=""/>
        <dsp:cNvSpPr/>
      </dsp:nvSpPr>
      <dsp:spPr>
        <a:xfrm>
          <a:off x="1510289" y="2233752"/>
          <a:ext cx="423281" cy="42328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5435E-7327-4EF0-93AF-76A7B8890381}">
      <dsp:nvSpPr>
        <dsp:cNvPr id="0" name=""/>
        <dsp:cNvSpPr/>
      </dsp:nvSpPr>
      <dsp:spPr>
        <a:xfrm>
          <a:off x="1117242" y="3044033"/>
          <a:ext cx="1209375" cy="804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0" i="0" kern="1200"/>
            <a:t>Branch and twig tissues were free of obvious vascular staining and cankers, and supplied roots were not particularly rotted. </a:t>
          </a:r>
          <a:endParaRPr lang="en-US" sz="1100" kern="1200"/>
        </a:p>
      </dsp:txBody>
      <dsp:txXfrm>
        <a:off x="1117242" y="3044033"/>
        <a:ext cx="1209375" cy="804045"/>
      </dsp:txXfrm>
    </dsp:sp>
    <dsp:sp modelId="{436B237F-1997-46CB-B5DF-25D751CE6CF8}">
      <dsp:nvSpPr>
        <dsp:cNvPr id="0" name=""/>
        <dsp:cNvSpPr/>
      </dsp:nvSpPr>
      <dsp:spPr>
        <a:xfrm>
          <a:off x="2774085" y="2076533"/>
          <a:ext cx="737718" cy="73771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28E17-A91C-4881-B406-3AAACC3AC1B0}">
      <dsp:nvSpPr>
        <dsp:cNvPr id="0" name=""/>
        <dsp:cNvSpPr/>
      </dsp:nvSpPr>
      <dsp:spPr>
        <a:xfrm>
          <a:off x="2931304" y="2233752"/>
          <a:ext cx="423281" cy="42328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FCA16-1F3D-4791-B7B2-49E2ACE5238A}">
      <dsp:nvSpPr>
        <dsp:cNvPr id="0" name=""/>
        <dsp:cNvSpPr/>
      </dsp:nvSpPr>
      <dsp:spPr>
        <a:xfrm>
          <a:off x="2538257" y="3044033"/>
          <a:ext cx="1209375" cy="804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0" i="0" kern="1200" dirty="0"/>
            <a:t>Bark tissue from tree ‘445 F-3’ had visible white fungal matts associated with it, while the bark from the other three did not.</a:t>
          </a:r>
          <a:r>
            <a:rPr lang="en-US" sz="1100" kern="1200" dirty="0"/>
            <a:t> </a:t>
          </a:r>
          <a:br>
            <a:rPr lang="en-US" sz="1100" kern="1200" dirty="0"/>
          </a:br>
          <a:endParaRPr lang="en-US" sz="1100" kern="1200" dirty="0"/>
        </a:p>
      </dsp:txBody>
      <dsp:txXfrm>
        <a:off x="2538257" y="3044033"/>
        <a:ext cx="1209375" cy="804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369F7-F669-7B12-6F12-3702C0619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377DAB-702F-3AC0-F8DA-BD7CF4861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F4205-131C-F01A-11CF-5F0C5A65C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3920-35BE-44A5-9BC8-98566FB4134A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EC01B-C855-BF02-AE32-15DEE1E2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03F75-16B2-B1A8-FFFF-DCB4968D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8D3-DB08-420C-A17A-F763766C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8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70BDD-8E2B-DD14-76F9-49B0C3B6C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C7809-CC33-9F79-B5C7-AD30591AA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62B80-5C35-7A43-0918-D802B15D5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3920-35BE-44A5-9BC8-98566FB4134A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1718C-83C5-6119-F644-CB00C987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4078C-EEDF-3585-CB85-C9725FBDF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8D3-DB08-420C-A17A-F763766C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3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A8742B-3A34-F767-CEB7-2B028C9A80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AA197-B692-C4BC-E3C0-052D6B80A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DD006-ACFF-C4B2-2571-721AE3585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3920-35BE-44A5-9BC8-98566FB4134A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74017-E53A-37BE-72E7-6151F7529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9984F-415A-3D9C-01BB-61162E01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8D3-DB08-420C-A17A-F763766C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3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B1CB3-4587-7049-7A87-5B51838C2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87E14-4D9E-BC13-EDBC-836EFC2D4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0B51B-42DC-DBEB-67A8-36B66E95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3920-35BE-44A5-9BC8-98566FB4134A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E7EEC-3A80-1ED2-007E-AEDFE2F44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2FA7E-8B89-98C4-1465-345A0C825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8D3-DB08-420C-A17A-F763766C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6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7C5ED-AA94-CA2C-D34F-E23AC307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45CDC-A3E3-5CA9-1906-6A9260765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48296-9BB2-D0BA-EB52-D9F4CAC4C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3920-35BE-44A5-9BC8-98566FB4134A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5803B-6812-A918-72D9-97F0E15B1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3AE93-C4F9-552A-4CBC-1B2D27EB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8D3-DB08-420C-A17A-F763766C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7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C85C-43AC-8317-9B01-2993F4E4A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A09FD-D917-2ADD-78E2-285254AA4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75343-E73E-7206-3739-077A37483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1A333-6B99-641F-65F1-C36C96211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3920-35BE-44A5-9BC8-98566FB4134A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8CA17-157B-E84F-24F0-B244E21B7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04C92-55A4-731B-9691-0387CE54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8D3-DB08-420C-A17A-F763766C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1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16014-20FF-8323-C4B8-DDEED084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9F0B9-5CDC-29B3-DE5C-A78959E95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54D32D-E6CE-F81F-1C7F-DC3F74CD6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12BF1C-BE63-CC8D-C7C0-4F743DD36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8032D9-8D6E-8AC6-6A7C-99056EF64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5AA0ED-D485-A16B-09D1-5A57D4236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3920-35BE-44A5-9BC8-98566FB4134A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84B27D-F649-F2BD-DD02-646B511F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62B926-F3E8-81AF-873B-71F3C2EA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8D3-DB08-420C-A17A-F763766C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6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3631D-2EE9-1CFD-25E2-EA972B1CF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582FC3-7F2E-7707-71D2-6C98FAF7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3920-35BE-44A5-9BC8-98566FB4134A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FD290-9C46-270B-2A0D-E7B7925E3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318C19-8F79-137A-BD7F-1E64BA72B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8D3-DB08-420C-A17A-F763766C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8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D89FF3-990E-37A7-838D-689784D6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3920-35BE-44A5-9BC8-98566FB4134A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5CD6C0-544E-7F27-4ABF-FED439E40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38EAC-7455-8B62-0E29-64BADA7E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8D3-DB08-420C-A17A-F763766C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E62D1-71FC-F8AE-C400-9847769EA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D724E-964C-8BEF-01CE-DAB4923D0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85247-081B-EC87-24AE-B02CEAD64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3F36B-6830-E352-A054-6BDD495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3920-35BE-44A5-9BC8-98566FB4134A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5183A-40B8-454E-831C-C53643870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7546B-A2B7-088A-0174-3A926F667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8D3-DB08-420C-A17A-F763766C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8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4F8F6-FA40-2B1C-16FD-62617886E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2E7C81-C3A8-2E48-736A-78B3905BE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21966-1A95-2514-4213-833D19804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FEE9A-08D3-154A-23B4-E3EFF1DC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3920-35BE-44A5-9BC8-98566FB4134A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D1AFF-7184-5832-3B34-7271A4E15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2A049-C0A7-A081-1BCE-1D73D93E0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8D3-DB08-420C-A17A-F763766C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F733DA-A182-22FA-B092-29DE9FE66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9D818-DC47-F500-D538-36147FF7C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3299-C904-6084-F174-0BDF8F1921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33920-35BE-44A5-9BC8-98566FB4134A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7A3A0-038A-158A-9615-527A54680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8A20C-7198-51A2-6F9A-620F204DA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688D3-DB08-420C-A17A-F763766C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9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6399E-9494-0CB2-EE5C-011CA582C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1" y="735283"/>
            <a:ext cx="4978399" cy="3165045"/>
          </a:xfrm>
        </p:spPr>
        <p:txBody>
          <a:bodyPr anchor="b">
            <a:normAutofit/>
          </a:bodyPr>
          <a:lstStyle/>
          <a:p>
            <a:pPr algn="l"/>
            <a:r>
              <a:rPr lang="en-US" sz="5200"/>
              <a:t>Ficus Tree Findings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4A6ED-87C1-BD87-F5B2-5E35E5350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7101" y="4078423"/>
            <a:ext cx="4978399" cy="205865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Location 1 - 445 La Mesa </a:t>
            </a:r>
          </a:p>
          <a:p>
            <a:pPr algn="l"/>
            <a:r>
              <a:rPr lang="en-US" dirty="0"/>
              <a:t>Location 2 - 605 Third Street</a:t>
            </a:r>
          </a:p>
        </p:txBody>
      </p:sp>
      <p:pic>
        <p:nvPicPr>
          <p:cNvPr id="7" name="Graphic 6" descr="Deciduous tree">
            <a:extLst>
              <a:ext uri="{FF2B5EF4-FFF2-40B4-BE49-F238E27FC236}">
                <a16:creationId xmlns:a16="http://schemas.microsoft.com/office/drawing/2014/main" id="{3063565D-FDDA-7A3A-8909-FF200BE87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9" name="Graphic 8" descr="Deciduous tree">
            <a:extLst>
              <a:ext uri="{FF2B5EF4-FFF2-40B4-BE49-F238E27FC236}">
                <a16:creationId xmlns:a16="http://schemas.microsoft.com/office/drawing/2014/main" id="{8E30AB19-523B-4538-A05F-494945070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31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DF174-0EC5-237A-223E-0676EA9E7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5E9555B-16E3-81CE-7EAE-B83D2D1F35D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272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>
            <a:extLst>
              <a:ext uri="{FF2B5EF4-FFF2-40B4-BE49-F238E27FC236}">
                <a16:creationId xmlns:a16="http://schemas.microsoft.com/office/drawing/2014/main" id="{AF6CB648-9554-488A-B457-99CAAD1DA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3ADCBE7-9330-1CDA-00EB-CDD12DB72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90"/>
            <a:ext cx="12192000" cy="1733407"/>
          </a:xfrm>
          <a:prstGeom prst="rect">
            <a:avLst/>
          </a:prstGeom>
          <a:ln>
            <a:noFill/>
          </a:ln>
          <a:effectLst>
            <a:outerShdw blurRad="254000" dist="381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6DF174-0EC5-237A-223E-0676EA9E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240241"/>
            <a:ext cx="10760054" cy="1228299"/>
          </a:xfrm>
        </p:spPr>
        <p:txBody>
          <a:bodyPr>
            <a:normAutofit/>
          </a:bodyPr>
          <a:lstStyle/>
          <a:p>
            <a:r>
              <a:rPr lang="en-US" sz="4000"/>
              <a:t>Findings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9B8CEBFB-6A16-8E3F-60C0-0BFC2A5458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897875"/>
              </p:ext>
            </p:extLst>
          </p:nvPr>
        </p:nvGraphicFramePr>
        <p:xfrm>
          <a:off x="761802" y="2065838"/>
          <a:ext cx="4864875" cy="3850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4A9290F-3D27-3700-40F4-3E10DC8E30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4486" y="3429000"/>
            <a:ext cx="6249705" cy="135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0" name="Rectangle 41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6DF174-0EC5-237A-223E-0676EA9E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Management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04857-F54B-960E-4C73-98D95D0D9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0263" y="812254"/>
            <a:ext cx="3421958" cy="4501127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1600" b="1" u="sng" dirty="0"/>
              <a:t>445 La Mesa </a:t>
            </a:r>
            <a:r>
              <a:rPr lang="en-US" sz="1600" dirty="0"/>
              <a:t>– Tree has since died and will be removed and replaced with a suitable species for the site.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Remove as much of the infected stump and as many of the larger roots as possible</a:t>
            </a:r>
          </a:p>
          <a:p>
            <a:pPr lvl="1"/>
            <a:r>
              <a:rPr lang="en-US" sz="1600" dirty="0"/>
              <a:t>Disturb as much of the surrounding soil as possible prior to planting and treat the soil with a biological fungicide that contains Trichoderma. </a:t>
            </a:r>
          </a:p>
          <a:p>
            <a:pPr lvl="1"/>
            <a:r>
              <a:rPr lang="en-US" sz="1600" dirty="0"/>
              <a:t>After applying the Trichoderma, allow the area to stay fallow for a few months. During the fallow period try to maintain good soil moisture to encourage decomposition of root debris and Armillaria.</a:t>
            </a:r>
          </a:p>
          <a:p>
            <a:pPr lvl="1"/>
            <a:r>
              <a:rPr lang="en-US" sz="1600" dirty="0"/>
              <a:t>Plant site with tree species that are tolerant of armillaria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46AC87-0D0B-085B-E85B-99A9C68B3B2C}"/>
              </a:ext>
            </a:extLst>
          </p:cNvPr>
          <p:cNvSpPr txBox="1">
            <a:spLocks/>
          </p:cNvSpPr>
          <p:nvPr/>
        </p:nvSpPr>
        <p:spPr>
          <a:xfrm>
            <a:off x="8378186" y="812253"/>
            <a:ext cx="3421957" cy="4501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u="sng" dirty="0"/>
              <a:t>605 Third Street (F1,F2, and F3)</a:t>
            </a:r>
            <a:r>
              <a:rPr lang="en-US" sz="1600" b="1" dirty="0"/>
              <a:t> </a:t>
            </a:r>
            <a:r>
              <a:rPr lang="en-US" sz="1600" dirty="0"/>
              <a:t>– Trees have generally recovered and appear to be in good health.</a:t>
            </a:r>
          </a:p>
          <a:p>
            <a:pPr marL="0"/>
            <a:endParaRPr lang="en-US" sz="1600" dirty="0"/>
          </a:p>
          <a:p>
            <a:pPr lvl="1"/>
            <a:r>
              <a:rPr lang="en-US" sz="1600" dirty="0"/>
              <a:t>Trees will  be routinely monitored for signs of decline.</a:t>
            </a:r>
          </a:p>
          <a:p>
            <a:pPr lvl="1"/>
            <a:r>
              <a:rPr lang="en-US" sz="1600" dirty="0"/>
              <a:t>Trees will be maintained on an as-needed basis per the annual Ficus pruning inspections.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E9D66B8-2A44-4D49-ADB4-113F202AF8C5}"/>
              </a:ext>
            </a:extLst>
          </p:cNvPr>
          <p:cNvCxnSpPr/>
          <p:nvPr/>
        </p:nvCxnSpPr>
        <p:spPr>
          <a:xfrm>
            <a:off x="8178983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087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355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Ficus Tree Findings</vt:lpstr>
      <vt:lpstr>Background</vt:lpstr>
      <vt:lpstr>Findings</vt:lpstr>
      <vt:lpstr>Management Actions</vt:lpstr>
    </vt:vector>
  </TitlesOfParts>
  <Company>Dudek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Ficus Tree Findings</dc:title>
  <dc:creator>Christopher Kallstrand</dc:creator>
  <cp:lastModifiedBy>Christopher Kallstrand</cp:lastModifiedBy>
  <cp:revision>1</cp:revision>
  <dcterms:created xsi:type="dcterms:W3CDTF">2023-08-24T19:34:49Z</dcterms:created>
  <dcterms:modified xsi:type="dcterms:W3CDTF">2023-08-24T20:05:10Z</dcterms:modified>
</cp:coreProperties>
</file>